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6858000" cx="12188825"/>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08">
          <p15:clr>
            <a:srgbClr val="A4A3A4"/>
          </p15:clr>
        </p15:guide>
        <p15:guide id="2" pos="3839">
          <p15:clr>
            <a:srgbClr val="A4A3A4"/>
          </p15:clr>
        </p15:guide>
        <p15:guide id="3" pos="335">
          <p15:clr>
            <a:srgbClr val="A4A3A4"/>
          </p15:clr>
        </p15:guide>
        <p15:guide id="4" pos="7487">
          <p15:clr>
            <a:srgbClr val="A4A3A4"/>
          </p15:clr>
        </p15:guide>
        <p15:guide id="5" pos="2663">
          <p15:clr>
            <a:srgbClr val="A4A3A4"/>
          </p15:clr>
        </p15:guide>
        <p15:guide id="6" pos="5087">
          <p15:clr>
            <a:srgbClr val="A4A3A4"/>
          </p15:clr>
        </p15:guide>
        <p15:guide id="7" pos="527">
          <p15:clr>
            <a:srgbClr val="A4A3A4"/>
          </p15:clr>
        </p15:guide>
      </p15:sldGuideLst>
    </p:ext>
    <p:ext uri="http://customooxmlschemas.google.com/">
      <go:slidesCustomData xmlns:go="http://customooxmlschemas.google.com/" r:id="rId22" roundtripDataSignature="AMtx7mhU2is8u9KY9QPxT4EcbYUSQou0o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6DEEEA2-EF81-418C-B2C5-656CBBADD5C1}">
  <a:tblStyle styleId="{E6DEEEA2-EF81-418C-B2C5-656CBBADD5C1}"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EE8E7"/>
          </a:solidFill>
        </a:fill>
      </a:tcStyle>
    </a:wholeTbl>
    <a:band1H>
      <a:tcTxStyle b="off" i="off"/>
      <a:tcStyle>
        <a:fill>
          <a:solidFill>
            <a:srgbClr val="FDCECA"/>
          </a:solidFill>
        </a:fill>
      </a:tcStyle>
    </a:band1H>
    <a:band2H>
      <a:tcTxStyle b="off" i="off"/>
    </a:band2H>
    <a:band1V>
      <a:tcTxStyle b="off" i="off"/>
      <a:tcStyle>
        <a:fill>
          <a:solidFill>
            <a:srgbClr val="FDCECA"/>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95E9666B-381D-4E95-871E-B4F0D67426DF}"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08" orient="horz"/>
        <p:guide pos="3839"/>
        <p:guide pos="335"/>
        <p:guide pos="7487"/>
        <p:guide pos="2663"/>
        <p:guide pos="5087"/>
        <p:guide pos="527"/>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customschemas.google.com/relationships/presentationmetadata" Target="metadata"/><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 name="Shape 39"/>
        <p:cNvGrpSpPr/>
        <p:nvPr/>
      </p:nvGrpSpPr>
      <p:grpSpPr>
        <a:xfrm>
          <a:off x="0" y="0"/>
          <a:ext cx="0" cy="0"/>
          <a:chOff x="0" y="0"/>
          <a:chExt cx="0" cy="0"/>
        </a:xfrm>
      </p:grpSpPr>
      <p:sp>
        <p:nvSpPr>
          <p:cNvPr id="40" name="Google Shape;40;p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 name="Google Shape;41;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lang="en-US"/>
              <a:t>All that I wanted this talk to be – I wrote as terms and put them in a word cloud to represent the mental model I have when going about the challenges of professional services projects and where they fit in the overall goals of the company….</a:t>
            </a:r>
            <a:endParaRPr/>
          </a:p>
          <a:p>
            <a:pPr indent="0" lvl="0" marL="0" rtl="0" algn="l">
              <a:lnSpc>
                <a:spcPct val="100000"/>
              </a:lnSpc>
              <a:spcBef>
                <a:spcPts val="0"/>
              </a:spcBef>
              <a:spcAft>
                <a:spcPts val="0"/>
              </a:spcAft>
              <a:buSzPts val="1400"/>
              <a:buNone/>
            </a:pPr>
            <a:r>
              <a:rPr lang="en-US"/>
              <a:t>Word Cloud - Imposter Syndrome, Statement of Work, Financial Data Sheet, PSA, Insights, Test Suite, Document Understanding, Starter Pack, Sales, Account Executives, Go To Market, Client, Customer, Business Analyst, Solution Architect, Romania, India, Mexico, Product, Slack Help Channels, Technical Account Manager, Customer Success Manager, Product Support Engineer, Infrastructure Engineer, SCOPE, Time and Materials, Fixed Price, Returning Customer, New Customer, timezones, United States, planting seeds, internal relationship management, external relationship management, number of bots, ELA , HAPO, partners, EPIC, Deloitte, TCS, Project Manager, investment, discounted, full price, CFD, Customer Facing Document, Highspot, project plan, smartsheet, automation, program governance, investment, service credits, postmortem, premortem, HIPPA, BAA, FedRamp, SOC2, service credits,  land and expand,  storytelling, internal stakeholders, external stakeholders, product, product support, say thank you, difficult customers, risking career, common ground, write some code, bold, humble, immersed, fast, more hands make light work, managed vs reactionary, difficult situations, toastmasters, listen, obsessed with chess as a teen, STARS, problem, opportunity, scope, cost, time, quality, SOW, presales 2.0, engagement management, Project Manager, Project Manager, Project Manager, Project Manager, Project Manager, Project Manager, Project Manager, Project Manager, Project Manager, Project Manager🡺 used https://www.freewordcloudgenerator.com/generatewordcloud (rainbow, 100%, poppins)</a:t>
            </a:r>
            <a:endParaRPr/>
          </a:p>
        </p:txBody>
      </p:sp>
      <p:sp>
        <p:nvSpPr>
          <p:cNvPr id="42" name="Google Shape;42;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9: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 name="Google Shape;159;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160" name="Google Shape;160;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0: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173" name="Google Shape;173;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Google Shape;187;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188" name="Google Shape;188;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lang="en-US"/>
              <a:t>A periodic check in with the account exec is recommended. Don't wait for a "reactive" call from your account executive. "Manage" the project and project expectations which started from the picture the account exec and presales/sales engineer impressed on your customer/sponsor.</a:t>
            </a:r>
            <a:endParaRPr/>
          </a:p>
        </p:txBody>
      </p:sp>
      <p:sp>
        <p:nvSpPr>
          <p:cNvPr id="200" name="Google Shape;200;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214" name="Google Shape;214;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 name="Google Shape;228;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229" name="Google Shape;229;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 name="Google Shape;54;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55" name="Google Shape;55;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2c68e77dac_0_13: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 name="Google Shape;67;g22c68e77dac_0_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There are ways to get practice here – toastmasters, side projects, linkedin learning, learn by fire, shadowing, get beat by someone smarter than you in chess and understand why you lost, many other ways.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Sin eater – mitigates risk</a:t>
            </a:r>
            <a:endParaRPr/>
          </a:p>
        </p:txBody>
      </p:sp>
      <p:sp>
        <p:nvSpPr>
          <p:cNvPr id="68" name="Google Shape;68;g22c68e77dac_0_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 name="Google Shape;80;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lang="en-US"/>
              <a:t>There are ways to get practice here – toastmasters, side projects, linkedin learning, learn by fire, shadowing, get beat by someone smarter than you in chess and understand why you lost, many other ways.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Sin eater – mitigates risk</a:t>
            </a:r>
            <a:endParaRPr/>
          </a:p>
        </p:txBody>
      </p:sp>
      <p:sp>
        <p:nvSpPr>
          <p:cNvPr id="81" name="Google Shape;81;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 name="Google Shape;93;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lang="en-US"/>
              <a:t>Partners that have worked under our brand label include Accelirate Inc, Ashling Partners, Roboyo, qBotica, Alirrium, Auxis</a:t>
            </a:r>
            <a:endParaRPr/>
          </a:p>
        </p:txBody>
      </p:sp>
      <p:sp>
        <p:nvSpPr>
          <p:cNvPr id="94" name="Google Shape;94;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lang="en-US"/>
              <a:t>As of 01/19/2023, currently we have a 2022.10 deck out on highspot. My friend Will Redmond and the other creatives in marketing are also storytellers. What I notice about this deck vs the 2018 deck is the absence of name dropping.</a:t>
            </a:r>
            <a:endParaRPr/>
          </a:p>
        </p:txBody>
      </p:sp>
      <p:sp>
        <p:nvSpPr>
          <p:cNvPr id="106" name="Google Shape;106;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6: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 name="Google Shape;119;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120" name="Google Shape;120;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7: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 name="Google Shape;131;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132" name="Google Shape;132;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8: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 name="Google Shape;145;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146" name="Google Shape;146;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White w-Design">
  <p:cSld name="Title – White w-Design">
    <p:bg>
      <p:bgPr>
        <a:solidFill>
          <a:schemeClr val="lt1"/>
        </a:solidFill>
      </p:bgPr>
    </p:bg>
    <p:spTree>
      <p:nvGrpSpPr>
        <p:cNvPr id="15" name="Shape 15"/>
        <p:cNvGrpSpPr/>
        <p:nvPr/>
      </p:nvGrpSpPr>
      <p:grpSpPr>
        <a:xfrm>
          <a:off x="0" y="0"/>
          <a:ext cx="0" cy="0"/>
          <a:chOff x="0" y="0"/>
          <a:chExt cx="0" cy="0"/>
        </a:xfrm>
      </p:grpSpPr>
      <p:sp>
        <p:nvSpPr>
          <p:cNvPr id="16" name="Google Shape;16;p16"/>
          <p:cNvSpPr txBox="1"/>
          <p:nvPr>
            <p:ph type="ctrTitle"/>
          </p:nvPr>
        </p:nvSpPr>
        <p:spPr>
          <a:xfrm>
            <a:off x="386021" y="1371601"/>
            <a:ext cx="5285422" cy="2157916"/>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Clr>
                <a:schemeClr val="dk1"/>
              </a:buClr>
              <a:buSzPts val="5000"/>
              <a:buFont typeface="Arial"/>
              <a:buNone/>
              <a:defRPr b="1" i="0" sz="50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6"/>
          <p:cNvSpPr txBox="1"/>
          <p:nvPr>
            <p:ph idx="1" type="subTitle"/>
          </p:nvPr>
        </p:nvSpPr>
        <p:spPr>
          <a:xfrm>
            <a:off x="386021" y="3583491"/>
            <a:ext cx="5285422" cy="1752600"/>
          </a:xfrm>
          <a:prstGeom prst="rect">
            <a:avLst/>
          </a:prstGeom>
          <a:noFill/>
          <a:ln>
            <a:noFill/>
          </a:ln>
        </p:spPr>
        <p:txBody>
          <a:bodyPr anchorCtr="0" anchor="t" bIns="0" lIns="0" spcFirstLastPara="1" rIns="0" wrap="square" tIns="0">
            <a:normAutofit/>
          </a:bodyPr>
          <a:lstStyle>
            <a:lvl1pPr lvl="0" algn="l">
              <a:lnSpc>
                <a:spcPct val="85000"/>
              </a:lnSpc>
              <a:spcBef>
                <a:spcPts val="800"/>
              </a:spcBef>
              <a:spcAft>
                <a:spcPts val="0"/>
              </a:spcAft>
              <a:buClr>
                <a:schemeClr val="dk1"/>
              </a:buClr>
              <a:buSzPts val="2800"/>
              <a:buNone/>
              <a:defRPr b="1" i="0" sz="2800">
                <a:solidFill>
                  <a:schemeClr val="dk1"/>
                </a:solidFill>
                <a:latin typeface="Arial"/>
                <a:ea typeface="Arial"/>
                <a:cs typeface="Arial"/>
                <a:sym typeface="Arial"/>
              </a:defRPr>
            </a:lvl1pPr>
            <a:lvl2pPr lvl="1" algn="ctr">
              <a:lnSpc>
                <a:spcPct val="100000"/>
              </a:lnSpc>
              <a:spcBef>
                <a:spcPts val="500"/>
              </a:spcBef>
              <a:spcAft>
                <a:spcPts val="0"/>
              </a:spcAft>
              <a:buSzPts val="1400"/>
              <a:buNone/>
              <a:defRPr>
                <a:solidFill>
                  <a:srgbClr val="888888"/>
                </a:solidFill>
              </a:defRPr>
            </a:lvl2pPr>
            <a:lvl3pPr lvl="2" algn="ctr">
              <a:lnSpc>
                <a:spcPct val="100000"/>
              </a:lnSpc>
              <a:spcBef>
                <a:spcPts val="300"/>
              </a:spcBef>
              <a:spcAft>
                <a:spcPts val="0"/>
              </a:spcAft>
              <a:buSzPts val="1400"/>
              <a:buNone/>
              <a:defRPr>
                <a:solidFill>
                  <a:srgbClr val="888888"/>
                </a:solidFill>
              </a:defRPr>
            </a:lvl3pPr>
            <a:lvl4pPr lvl="3" algn="ctr">
              <a:lnSpc>
                <a:spcPct val="100000"/>
              </a:lnSpc>
              <a:spcBef>
                <a:spcPts val="200"/>
              </a:spcBef>
              <a:spcAft>
                <a:spcPts val="0"/>
              </a:spcAft>
              <a:buSzPts val="1400"/>
              <a:buNone/>
              <a:defRPr>
                <a:solidFill>
                  <a:srgbClr val="888888"/>
                </a:solidFill>
              </a:defRPr>
            </a:lvl4pPr>
            <a:lvl5pPr lvl="4" algn="ctr">
              <a:lnSpc>
                <a:spcPct val="100000"/>
              </a:lnSpc>
              <a:spcBef>
                <a:spcPts val="100"/>
              </a:spcBef>
              <a:spcAft>
                <a:spcPts val="0"/>
              </a:spcAft>
              <a:buSzPts val="14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16"/>
          <p:cNvSpPr txBox="1"/>
          <p:nvPr>
            <p:ph idx="2" type="body"/>
          </p:nvPr>
        </p:nvSpPr>
        <p:spPr>
          <a:xfrm>
            <a:off x="386020" y="330897"/>
            <a:ext cx="3708141" cy="55721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sz="900">
                <a:solidFill>
                  <a:schemeClr val="dk1"/>
                </a:solidFill>
              </a:defRPr>
            </a:lvl1pPr>
            <a:lvl2pPr indent="-285750" lvl="1" marL="914400" algn="l">
              <a:lnSpc>
                <a:spcPct val="100000"/>
              </a:lnSpc>
              <a:spcBef>
                <a:spcPts val="0"/>
              </a:spcBef>
              <a:spcAft>
                <a:spcPts val="0"/>
              </a:spcAft>
              <a:buClr>
                <a:schemeClr val="dk2"/>
              </a:buClr>
              <a:buSzPts val="900"/>
              <a:buChar char="•"/>
              <a:defRPr sz="900">
                <a:solidFill>
                  <a:schemeClr val="dk1"/>
                </a:solidFill>
              </a:defRPr>
            </a:lvl2pPr>
            <a:lvl3pPr indent="-285750" lvl="2" marL="1371600" algn="l">
              <a:lnSpc>
                <a:spcPct val="100000"/>
              </a:lnSpc>
              <a:spcBef>
                <a:spcPts val="0"/>
              </a:spcBef>
              <a:spcAft>
                <a:spcPts val="0"/>
              </a:spcAft>
              <a:buClr>
                <a:schemeClr val="dk2"/>
              </a:buClr>
              <a:buSzPts val="900"/>
              <a:buChar char="-"/>
              <a:defRPr sz="900">
                <a:solidFill>
                  <a:schemeClr val="dk1"/>
                </a:solidFill>
              </a:defRPr>
            </a:lvl3pPr>
            <a:lvl4pPr indent="-285750" lvl="3" marL="1828800" algn="l">
              <a:lnSpc>
                <a:spcPct val="100000"/>
              </a:lnSpc>
              <a:spcBef>
                <a:spcPts val="0"/>
              </a:spcBef>
              <a:spcAft>
                <a:spcPts val="0"/>
              </a:spcAft>
              <a:buClr>
                <a:schemeClr val="dk2"/>
              </a:buClr>
              <a:buSzPts val="900"/>
              <a:buChar char="•"/>
              <a:defRPr sz="900"/>
            </a:lvl4pPr>
            <a:lvl5pPr indent="-285750" lvl="4" marL="2286000" algn="l">
              <a:lnSpc>
                <a:spcPct val="100000"/>
              </a:lnSpc>
              <a:spcBef>
                <a:spcPts val="0"/>
              </a:spcBef>
              <a:spcAft>
                <a:spcPts val="0"/>
              </a:spcAft>
              <a:buClr>
                <a:schemeClr val="dk2"/>
              </a:buClr>
              <a:buSzPts val="900"/>
              <a:buChar char="-"/>
              <a:defRPr sz="9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descr="Monday night5.jpg" id="19" name="Google Shape;19;p16"/>
          <p:cNvPicPr preferRelativeResize="0"/>
          <p:nvPr/>
        </p:nvPicPr>
        <p:blipFill rotWithShape="1">
          <a:blip r:embed="rId2">
            <a:alphaModFix/>
          </a:blip>
          <a:srcRect b="0" l="0" r="0" t="0"/>
          <a:stretch/>
        </p:blipFill>
        <p:spPr>
          <a:xfrm>
            <a:off x="6094413" y="3175"/>
            <a:ext cx="6094412" cy="68548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 Single content">
  <p:cSld name="1_Title + Single content">
    <p:spTree>
      <p:nvGrpSpPr>
        <p:cNvPr id="20" name="Shape 20"/>
        <p:cNvGrpSpPr/>
        <p:nvPr/>
      </p:nvGrpSpPr>
      <p:grpSpPr>
        <a:xfrm>
          <a:off x="0" y="0"/>
          <a:ext cx="0" cy="0"/>
          <a:chOff x="0" y="0"/>
          <a:chExt cx="0" cy="0"/>
        </a:xfrm>
      </p:grpSpPr>
      <p:sp>
        <p:nvSpPr>
          <p:cNvPr id="21" name="Google Shape;21;p17"/>
          <p:cNvSpPr txBox="1"/>
          <p:nvPr>
            <p:ph type="title"/>
          </p:nvPr>
        </p:nvSpPr>
        <p:spPr>
          <a:xfrm>
            <a:off x="388111" y="912309"/>
            <a:ext cx="11428413" cy="916491"/>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7"/>
          <p:cNvSpPr txBox="1"/>
          <p:nvPr>
            <p:ph idx="1" type="body"/>
          </p:nvPr>
        </p:nvSpPr>
        <p:spPr>
          <a:xfrm>
            <a:off x="388110" y="2464497"/>
            <a:ext cx="11428413" cy="375989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dk1"/>
              </a:buClr>
              <a:buSzPts val="1800"/>
              <a:buNone/>
              <a:defRPr/>
            </a:lvl1pPr>
            <a:lvl2pPr indent="-317500" lvl="1" marL="914400" algn="l">
              <a:lnSpc>
                <a:spcPct val="100000"/>
              </a:lnSpc>
              <a:spcBef>
                <a:spcPts val="500"/>
              </a:spcBef>
              <a:spcAft>
                <a:spcPts val="0"/>
              </a:spcAft>
              <a:buSzPts val="1400"/>
              <a:buChar char="•"/>
              <a:defRPr/>
            </a:lvl2pPr>
            <a:lvl3pPr indent="-342900" lvl="2" marL="1371600" algn="l">
              <a:lnSpc>
                <a:spcPct val="100000"/>
              </a:lnSpc>
              <a:spcBef>
                <a:spcPts val="300"/>
              </a:spcBef>
              <a:spcAft>
                <a:spcPts val="0"/>
              </a:spcAft>
              <a:buSzPts val="1800"/>
              <a:buChar char="-"/>
              <a:defRPr/>
            </a:lvl3pPr>
            <a:lvl4pPr indent="-342900" lvl="3" marL="1828800" algn="l">
              <a:lnSpc>
                <a:spcPct val="100000"/>
              </a:lnSpc>
              <a:spcBef>
                <a:spcPts val="200"/>
              </a:spcBef>
              <a:spcAft>
                <a:spcPts val="0"/>
              </a:spcAft>
              <a:buSzPts val="180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3" name="Google Shape;23;p17"/>
          <p:cNvSpPr txBox="1"/>
          <p:nvPr>
            <p:ph idx="12" type="sldNum"/>
          </p:nvPr>
        </p:nvSpPr>
        <p:spPr>
          <a:xfrm>
            <a:off x="10998200" y="6499831"/>
            <a:ext cx="809774" cy="12064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4" name="Google Shape;24;p17"/>
          <p:cNvSpPr txBox="1"/>
          <p:nvPr>
            <p:ph idx="2" type="body"/>
          </p:nvPr>
        </p:nvSpPr>
        <p:spPr>
          <a:xfrm>
            <a:off x="388111" y="356542"/>
            <a:ext cx="3841750" cy="46635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750"/>
              <a:buNone/>
              <a:defRPr sz="750"/>
            </a:lvl1pPr>
            <a:lvl2pPr indent="-276225" lvl="1" marL="914400" algn="l">
              <a:lnSpc>
                <a:spcPct val="100000"/>
              </a:lnSpc>
              <a:spcBef>
                <a:spcPts val="0"/>
              </a:spcBef>
              <a:spcAft>
                <a:spcPts val="0"/>
              </a:spcAft>
              <a:buSzPts val="750"/>
              <a:buChar char="•"/>
              <a:defRPr sz="750"/>
            </a:lvl2pPr>
            <a:lvl3pPr indent="-276225" lvl="2" marL="1371600" algn="l">
              <a:lnSpc>
                <a:spcPct val="100000"/>
              </a:lnSpc>
              <a:spcBef>
                <a:spcPts val="0"/>
              </a:spcBef>
              <a:spcAft>
                <a:spcPts val="0"/>
              </a:spcAft>
              <a:buSzPts val="750"/>
              <a:buChar char="-"/>
              <a:defRPr sz="750"/>
            </a:lvl3pPr>
            <a:lvl4pPr indent="-285750" lvl="3" marL="1828800" algn="l">
              <a:lnSpc>
                <a:spcPct val="100000"/>
              </a:lnSpc>
              <a:spcBef>
                <a:spcPts val="0"/>
              </a:spcBef>
              <a:spcAft>
                <a:spcPts val="0"/>
              </a:spcAft>
              <a:buSzPts val="900"/>
              <a:buChar char="•"/>
              <a:defRPr sz="900"/>
            </a:lvl4pPr>
            <a:lvl5pPr indent="-285750" lvl="4" marL="2286000" algn="l">
              <a:lnSpc>
                <a:spcPct val="100000"/>
              </a:lnSpc>
              <a:spcBef>
                <a:spcPts val="0"/>
              </a:spcBef>
              <a:spcAft>
                <a:spcPts val="0"/>
              </a:spcAft>
              <a:buSzPts val="900"/>
              <a:buChar char="-"/>
              <a:defRPr sz="9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4152">
          <p15:clr>
            <a:srgbClr val="FBAE40"/>
          </p15:clr>
        </p15:guide>
        <p15:guide id="2" pos="383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 Single content">
  <p:cSld name="2_Title + Single content">
    <p:spTree>
      <p:nvGrpSpPr>
        <p:cNvPr id="25" name="Shape 25"/>
        <p:cNvGrpSpPr/>
        <p:nvPr/>
      </p:nvGrpSpPr>
      <p:grpSpPr>
        <a:xfrm>
          <a:off x="0" y="0"/>
          <a:ext cx="0" cy="0"/>
          <a:chOff x="0" y="0"/>
          <a:chExt cx="0" cy="0"/>
        </a:xfrm>
      </p:grpSpPr>
      <p:sp>
        <p:nvSpPr>
          <p:cNvPr id="26" name="Google Shape;26;p18"/>
          <p:cNvSpPr txBox="1"/>
          <p:nvPr>
            <p:ph type="title"/>
          </p:nvPr>
        </p:nvSpPr>
        <p:spPr>
          <a:xfrm>
            <a:off x="388111" y="912309"/>
            <a:ext cx="11428413" cy="916491"/>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8"/>
          <p:cNvSpPr txBox="1"/>
          <p:nvPr>
            <p:ph idx="12" type="sldNum"/>
          </p:nvPr>
        </p:nvSpPr>
        <p:spPr>
          <a:xfrm>
            <a:off x="10998200" y="6499831"/>
            <a:ext cx="809774" cy="12064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8" name="Google Shape;28;p18"/>
          <p:cNvSpPr txBox="1"/>
          <p:nvPr>
            <p:ph idx="1" type="body"/>
          </p:nvPr>
        </p:nvSpPr>
        <p:spPr>
          <a:xfrm>
            <a:off x="388111" y="356542"/>
            <a:ext cx="3841750" cy="46635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750"/>
              <a:buNone/>
              <a:defRPr sz="750"/>
            </a:lvl1pPr>
            <a:lvl2pPr indent="-276225" lvl="1" marL="914400" algn="l">
              <a:lnSpc>
                <a:spcPct val="100000"/>
              </a:lnSpc>
              <a:spcBef>
                <a:spcPts val="0"/>
              </a:spcBef>
              <a:spcAft>
                <a:spcPts val="0"/>
              </a:spcAft>
              <a:buSzPts val="750"/>
              <a:buChar char="•"/>
              <a:defRPr sz="750"/>
            </a:lvl2pPr>
            <a:lvl3pPr indent="-276225" lvl="2" marL="1371600" algn="l">
              <a:lnSpc>
                <a:spcPct val="100000"/>
              </a:lnSpc>
              <a:spcBef>
                <a:spcPts val="0"/>
              </a:spcBef>
              <a:spcAft>
                <a:spcPts val="0"/>
              </a:spcAft>
              <a:buSzPts val="750"/>
              <a:buChar char="-"/>
              <a:defRPr sz="750"/>
            </a:lvl3pPr>
            <a:lvl4pPr indent="-285750" lvl="3" marL="1828800" algn="l">
              <a:lnSpc>
                <a:spcPct val="100000"/>
              </a:lnSpc>
              <a:spcBef>
                <a:spcPts val="0"/>
              </a:spcBef>
              <a:spcAft>
                <a:spcPts val="0"/>
              </a:spcAft>
              <a:buSzPts val="900"/>
              <a:buChar char="•"/>
              <a:defRPr sz="900"/>
            </a:lvl4pPr>
            <a:lvl5pPr indent="-285750" lvl="4" marL="2286000" algn="l">
              <a:lnSpc>
                <a:spcPct val="100000"/>
              </a:lnSpc>
              <a:spcBef>
                <a:spcPts val="0"/>
              </a:spcBef>
              <a:spcAft>
                <a:spcPts val="0"/>
              </a:spcAft>
              <a:buSzPts val="900"/>
              <a:buChar char="-"/>
              <a:defRPr sz="9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4152">
          <p15:clr>
            <a:srgbClr val="FBAE40"/>
          </p15:clr>
        </p15:guide>
        <p15:guide id="2" pos="383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 Contacts">
  <p:cSld name="Thank you + Contacts">
    <p:spTree>
      <p:nvGrpSpPr>
        <p:cNvPr id="29" name="Shape 29"/>
        <p:cNvGrpSpPr/>
        <p:nvPr/>
      </p:nvGrpSpPr>
      <p:grpSpPr>
        <a:xfrm>
          <a:off x="0" y="0"/>
          <a:ext cx="0" cy="0"/>
          <a:chOff x="0" y="0"/>
          <a:chExt cx="0" cy="0"/>
        </a:xfrm>
      </p:grpSpPr>
      <p:sp>
        <p:nvSpPr>
          <p:cNvPr id="30" name="Google Shape;30;p19"/>
          <p:cNvSpPr txBox="1"/>
          <p:nvPr>
            <p:ph type="title"/>
          </p:nvPr>
        </p:nvSpPr>
        <p:spPr>
          <a:xfrm>
            <a:off x="388111" y="912309"/>
            <a:ext cx="11428413" cy="916491"/>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9"/>
          <p:cNvSpPr txBox="1"/>
          <p:nvPr>
            <p:ph idx="1" type="body"/>
          </p:nvPr>
        </p:nvSpPr>
        <p:spPr>
          <a:xfrm>
            <a:off x="391918" y="3087146"/>
            <a:ext cx="1663894" cy="489737"/>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500"/>
              </a:spcBef>
              <a:spcAft>
                <a:spcPts val="0"/>
              </a:spcAft>
              <a:buClr>
                <a:schemeClr val="dk1"/>
              </a:buClr>
              <a:buSzPts val="1300"/>
              <a:buNone/>
              <a:defRPr b="1" sz="1300"/>
            </a:lvl1pPr>
            <a:lvl2pPr indent="-323850" lvl="1" marL="914400" algn="l">
              <a:lnSpc>
                <a:spcPct val="100000"/>
              </a:lnSpc>
              <a:spcBef>
                <a:spcPts val="0"/>
              </a:spcBef>
              <a:spcAft>
                <a:spcPts val="0"/>
              </a:spcAft>
              <a:buSzPts val="1500"/>
              <a:buChar char="•"/>
              <a:defRPr b="0" sz="1500"/>
            </a:lvl2pPr>
            <a:lvl3pPr indent="-323850" lvl="2" marL="1371600" algn="l">
              <a:lnSpc>
                <a:spcPct val="100000"/>
              </a:lnSpc>
              <a:spcBef>
                <a:spcPts val="0"/>
              </a:spcBef>
              <a:spcAft>
                <a:spcPts val="0"/>
              </a:spcAft>
              <a:buSzPts val="1500"/>
              <a:buChar char="-"/>
              <a:defRPr b="0" sz="1500"/>
            </a:lvl3pPr>
            <a:lvl4pPr indent="-323850" lvl="3" marL="1828800" algn="l">
              <a:lnSpc>
                <a:spcPct val="100000"/>
              </a:lnSpc>
              <a:spcBef>
                <a:spcPts val="0"/>
              </a:spcBef>
              <a:spcAft>
                <a:spcPts val="0"/>
              </a:spcAft>
              <a:buSzPts val="1500"/>
              <a:buChar char="•"/>
              <a:defRPr b="0" sz="1500"/>
            </a:lvl4pPr>
            <a:lvl5pPr indent="-323850" lvl="4" marL="2286000" algn="l">
              <a:lnSpc>
                <a:spcPct val="100000"/>
              </a:lnSpc>
              <a:spcBef>
                <a:spcPts val="0"/>
              </a:spcBef>
              <a:spcAft>
                <a:spcPts val="0"/>
              </a:spcAft>
              <a:buSzPts val="1500"/>
              <a:buChar char="-"/>
              <a:defRPr b="0" sz="15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2" name="Google Shape;32;p19"/>
          <p:cNvSpPr txBox="1"/>
          <p:nvPr>
            <p:ph idx="2" type="body"/>
          </p:nvPr>
        </p:nvSpPr>
        <p:spPr>
          <a:xfrm>
            <a:off x="392113" y="3592649"/>
            <a:ext cx="1663699" cy="861191"/>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200"/>
              <a:buNone/>
              <a:defRPr sz="1200"/>
            </a:lvl1pPr>
            <a:lvl2pPr indent="-304800" lvl="1" marL="914400" algn="l">
              <a:lnSpc>
                <a:spcPct val="110000"/>
              </a:lnSpc>
              <a:spcBef>
                <a:spcPts val="0"/>
              </a:spcBef>
              <a:spcAft>
                <a:spcPts val="0"/>
              </a:spcAft>
              <a:buSzPts val="1200"/>
              <a:buChar char="•"/>
              <a:defRPr sz="1200"/>
            </a:lvl2pPr>
            <a:lvl3pPr indent="-304800" lvl="2" marL="1371600" algn="l">
              <a:lnSpc>
                <a:spcPct val="110000"/>
              </a:lnSpc>
              <a:spcBef>
                <a:spcPts val="0"/>
              </a:spcBef>
              <a:spcAft>
                <a:spcPts val="0"/>
              </a:spcAft>
              <a:buSzPts val="1200"/>
              <a:buChar char="-"/>
              <a:defRPr sz="1200"/>
            </a:lvl3pPr>
            <a:lvl4pPr indent="-304800" lvl="3" marL="1828800" algn="l">
              <a:lnSpc>
                <a:spcPct val="110000"/>
              </a:lnSpc>
              <a:spcBef>
                <a:spcPts val="0"/>
              </a:spcBef>
              <a:spcAft>
                <a:spcPts val="0"/>
              </a:spcAft>
              <a:buSzPts val="1200"/>
              <a:buChar char="•"/>
              <a:defRPr sz="1200"/>
            </a:lvl4pPr>
            <a:lvl5pPr indent="-304800" lvl="4" marL="2286000" algn="l">
              <a:lnSpc>
                <a:spcPct val="110000"/>
              </a:lnSpc>
              <a:spcBef>
                <a:spcPts val="0"/>
              </a:spcBef>
              <a:spcAft>
                <a:spcPts val="0"/>
              </a:spcAft>
              <a:buSzPts val="1200"/>
              <a:buChar char="-"/>
              <a:defRPr sz="12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3" name="Google Shape;33;p19"/>
          <p:cNvSpPr txBox="1"/>
          <p:nvPr>
            <p:ph idx="3" type="body"/>
          </p:nvPr>
        </p:nvSpPr>
        <p:spPr>
          <a:xfrm>
            <a:off x="2297787" y="3087146"/>
            <a:ext cx="1663894" cy="489737"/>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500"/>
              </a:spcBef>
              <a:spcAft>
                <a:spcPts val="0"/>
              </a:spcAft>
              <a:buClr>
                <a:schemeClr val="dk1"/>
              </a:buClr>
              <a:buSzPts val="1300"/>
              <a:buNone/>
              <a:defRPr b="1" sz="1300"/>
            </a:lvl1pPr>
            <a:lvl2pPr indent="-323850" lvl="1" marL="914400" algn="l">
              <a:lnSpc>
                <a:spcPct val="100000"/>
              </a:lnSpc>
              <a:spcBef>
                <a:spcPts val="0"/>
              </a:spcBef>
              <a:spcAft>
                <a:spcPts val="0"/>
              </a:spcAft>
              <a:buSzPts val="1500"/>
              <a:buChar char="•"/>
              <a:defRPr b="0" sz="1500"/>
            </a:lvl2pPr>
            <a:lvl3pPr indent="-323850" lvl="2" marL="1371600" algn="l">
              <a:lnSpc>
                <a:spcPct val="100000"/>
              </a:lnSpc>
              <a:spcBef>
                <a:spcPts val="0"/>
              </a:spcBef>
              <a:spcAft>
                <a:spcPts val="0"/>
              </a:spcAft>
              <a:buSzPts val="1500"/>
              <a:buChar char="-"/>
              <a:defRPr b="0" sz="1500"/>
            </a:lvl3pPr>
            <a:lvl4pPr indent="-323850" lvl="3" marL="1828800" algn="l">
              <a:lnSpc>
                <a:spcPct val="100000"/>
              </a:lnSpc>
              <a:spcBef>
                <a:spcPts val="0"/>
              </a:spcBef>
              <a:spcAft>
                <a:spcPts val="0"/>
              </a:spcAft>
              <a:buSzPts val="1500"/>
              <a:buChar char="•"/>
              <a:defRPr b="0" sz="1500"/>
            </a:lvl4pPr>
            <a:lvl5pPr indent="-323850" lvl="4" marL="2286000" algn="l">
              <a:lnSpc>
                <a:spcPct val="100000"/>
              </a:lnSpc>
              <a:spcBef>
                <a:spcPts val="0"/>
              </a:spcBef>
              <a:spcAft>
                <a:spcPts val="0"/>
              </a:spcAft>
              <a:buSzPts val="1500"/>
              <a:buChar char="-"/>
              <a:defRPr b="0" sz="15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4" name="Google Shape;34;p19"/>
          <p:cNvSpPr txBox="1"/>
          <p:nvPr>
            <p:ph idx="4" type="body"/>
          </p:nvPr>
        </p:nvSpPr>
        <p:spPr>
          <a:xfrm>
            <a:off x="2297982" y="3592649"/>
            <a:ext cx="1663699" cy="861191"/>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200"/>
              <a:buNone/>
              <a:defRPr sz="1200"/>
            </a:lvl1pPr>
            <a:lvl2pPr indent="-304800" lvl="1" marL="914400" algn="l">
              <a:lnSpc>
                <a:spcPct val="110000"/>
              </a:lnSpc>
              <a:spcBef>
                <a:spcPts val="0"/>
              </a:spcBef>
              <a:spcAft>
                <a:spcPts val="0"/>
              </a:spcAft>
              <a:buSzPts val="1200"/>
              <a:buChar char="•"/>
              <a:defRPr sz="1200"/>
            </a:lvl2pPr>
            <a:lvl3pPr indent="-304800" lvl="2" marL="1371600" algn="l">
              <a:lnSpc>
                <a:spcPct val="110000"/>
              </a:lnSpc>
              <a:spcBef>
                <a:spcPts val="0"/>
              </a:spcBef>
              <a:spcAft>
                <a:spcPts val="0"/>
              </a:spcAft>
              <a:buSzPts val="1200"/>
              <a:buChar char="-"/>
              <a:defRPr sz="1200"/>
            </a:lvl3pPr>
            <a:lvl4pPr indent="-304800" lvl="3" marL="1828800" algn="l">
              <a:lnSpc>
                <a:spcPct val="110000"/>
              </a:lnSpc>
              <a:spcBef>
                <a:spcPts val="0"/>
              </a:spcBef>
              <a:spcAft>
                <a:spcPts val="0"/>
              </a:spcAft>
              <a:buSzPts val="1200"/>
              <a:buChar char="•"/>
              <a:defRPr sz="1200"/>
            </a:lvl4pPr>
            <a:lvl5pPr indent="-304800" lvl="4" marL="2286000" algn="l">
              <a:lnSpc>
                <a:spcPct val="110000"/>
              </a:lnSpc>
              <a:spcBef>
                <a:spcPts val="0"/>
              </a:spcBef>
              <a:spcAft>
                <a:spcPts val="0"/>
              </a:spcAft>
              <a:buSzPts val="1200"/>
              <a:buChar char="-"/>
              <a:defRPr sz="12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5" name="Google Shape;35;p19"/>
          <p:cNvSpPr txBox="1"/>
          <p:nvPr>
            <p:ph idx="5" type="body"/>
          </p:nvPr>
        </p:nvSpPr>
        <p:spPr>
          <a:xfrm>
            <a:off x="4203656" y="3087146"/>
            <a:ext cx="1663894" cy="489737"/>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500"/>
              </a:spcBef>
              <a:spcAft>
                <a:spcPts val="0"/>
              </a:spcAft>
              <a:buClr>
                <a:schemeClr val="dk1"/>
              </a:buClr>
              <a:buSzPts val="1300"/>
              <a:buNone/>
              <a:defRPr b="1" sz="1300"/>
            </a:lvl1pPr>
            <a:lvl2pPr indent="-323850" lvl="1" marL="914400" algn="l">
              <a:lnSpc>
                <a:spcPct val="100000"/>
              </a:lnSpc>
              <a:spcBef>
                <a:spcPts val="0"/>
              </a:spcBef>
              <a:spcAft>
                <a:spcPts val="0"/>
              </a:spcAft>
              <a:buSzPts val="1500"/>
              <a:buChar char="•"/>
              <a:defRPr b="0" sz="1500"/>
            </a:lvl2pPr>
            <a:lvl3pPr indent="-323850" lvl="2" marL="1371600" algn="l">
              <a:lnSpc>
                <a:spcPct val="100000"/>
              </a:lnSpc>
              <a:spcBef>
                <a:spcPts val="0"/>
              </a:spcBef>
              <a:spcAft>
                <a:spcPts val="0"/>
              </a:spcAft>
              <a:buSzPts val="1500"/>
              <a:buChar char="-"/>
              <a:defRPr b="0" sz="1500"/>
            </a:lvl3pPr>
            <a:lvl4pPr indent="-323850" lvl="3" marL="1828800" algn="l">
              <a:lnSpc>
                <a:spcPct val="100000"/>
              </a:lnSpc>
              <a:spcBef>
                <a:spcPts val="0"/>
              </a:spcBef>
              <a:spcAft>
                <a:spcPts val="0"/>
              </a:spcAft>
              <a:buSzPts val="1500"/>
              <a:buChar char="•"/>
              <a:defRPr b="0" sz="1500"/>
            </a:lvl4pPr>
            <a:lvl5pPr indent="-323850" lvl="4" marL="2286000" algn="l">
              <a:lnSpc>
                <a:spcPct val="100000"/>
              </a:lnSpc>
              <a:spcBef>
                <a:spcPts val="0"/>
              </a:spcBef>
              <a:spcAft>
                <a:spcPts val="0"/>
              </a:spcAft>
              <a:buSzPts val="1500"/>
              <a:buChar char="-"/>
              <a:defRPr b="0" sz="15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6" name="Google Shape;36;p19"/>
          <p:cNvSpPr txBox="1"/>
          <p:nvPr>
            <p:ph idx="6" type="body"/>
          </p:nvPr>
        </p:nvSpPr>
        <p:spPr>
          <a:xfrm>
            <a:off x="4203851" y="3592649"/>
            <a:ext cx="1663699" cy="861191"/>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200"/>
              <a:buNone/>
              <a:defRPr sz="1200"/>
            </a:lvl1pPr>
            <a:lvl2pPr indent="-304800" lvl="1" marL="914400" algn="l">
              <a:lnSpc>
                <a:spcPct val="110000"/>
              </a:lnSpc>
              <a:spcBef>
                <a:spcPts val="0"/>
              </a:spcBef>
              <a:spcAft>
                <a:spcPts val="0"/>
              </a:spcAft>
              <a:buSzPts val="1200"/>
              <a:buChar char="•"/>
              <a:defRPr sz="1200"/>
            </a:lvl2pPr>
            <a:lvl3pPr indent="-304800" lvl="2" marL="1371600" algn="l">
              <a:lnSpc>
                <a:spcPct val="110000"/>
              </a:lnSpc>
              <a:spcBef>
                <a:spcPts val="0"/>
              </a:spcBef>
              <a:spcAft>
                <a:spcPts val="0"/>
              </a:spcAft>
              <a:buSzPts val="1200"/>
              <a:buChar char="-"/>
              <a:defRPr sz="1200"/>
            </a:lvl3pPr>
            <a:lvl4pPr indent="-304800" lvl="3" marL="1828800" algn="l">
              <a:lnSpc>
                <a:spcPct val="110000"/>
              </a:lnSpc>
              <a:spcBef>
                <a:spcPts val="0"/>
              </a:spcBef>
              <a:spcAft>
                <a:spcPts val="0"/>
              </a:spcAft>
              <a:buSzPts val="1200"/>
              <a:buChar char="•"/>
              <a:defRPr sz="1200"/>
            </a:lvl4pPr>
            <a:lvl5pPr indent="-304800" lvl="4" marL="2286000" algn="l">
              <a:lnSpc>
                <a:spcPct val="110000"/>
              </a:lnSpc>
              <a:spcBef>
                <a:spcPts val="0"/>
              </a:spcBef>
              <a:spcAft>
                <a:spcPts val="0"/>
              </a:spcAft>
              <a:buSzPts val="1200"/>
              <a:buChar char="-"/>
              <a:defRPr sz="12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7" name="Google Shape;37;p19"/>
          <p:cNvSpPr txBox="1"/>
          <p:nvPr>
            <p:ph idx="7" type="body"/>
          </p:nvPr>
        </p:nvSpPr>
        <p:spPr>
          <a:xfrm>
            <a:off x="6109524" y="3087146"/>
            <a:ext cx="1663894" cy="489737"/>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500"/>
              </a:spcBef>
              <a:spcAft>
                <a:spcPts val="0"/>
              </a:spcAft>
              <a:buClr>
                <a:schemeClr val="dk1"/>
              </a:buClr>
              <a:buSzPts val="1300"/>
              <a:buNone/>
              <a:defRPr b="1" sz="1300"/>
            </a:lvl1pPr>
            <a:lvl2pPr indent="-323850" lvl="1" marL="914400" algn="l">
              <a:lnSpc>
                <a:spcPct val="100000"/>
              </a:lnSpc>
              <a:spcBef>
                <a:spcPts val="0"/>
              </a:spcBef>
              <a:spcAft>
                <a:spcPts val="0"/>
              </a:spcAft>
              <a:buSzPts val="1500"/>
              <a:buChar char="•"/>
              <a:defRPr b="0" sz="1500"/>
            </a:lvl2pPr>
            <a:lvl3pPr indent="-323850" lvl="2" marL="1371600" algn="l">
              <a:lnSpc>
                <a:spcPct val="100000"/>
              </a:lnSpc>
              <a:spcBef>
                <a:spcPts val="0"/>
              </a:spcBef>
              <a:spcAft>
                <a:spcPts val="0"/>
              </a:spcAft>
              <a:buSzPts val="1500"/>
              <a:buChar char="-"/>
              <a:defRPr b="0" sz="1500"/>
            </a:lvl3pPr>
            <a:lvl4pPr indent="-323850" lvl="3" marL="1828800" algn="l">
              <a:lnSpc>
                <a:spcPct val="100000"/>
              </a:lnSpc>
              <a:spcBef>
                <a:spcPts val="0"/>
              </a:spcBef>
              <a:spcAft>
                <a:spcPts val="0"/>
              </a:spcAft>
              <a:buSzPts val="1500"/>
              <a:buChar char="•"/>
              <a:defRPr b="0" sz="1500"/>
            </a:lvl4pPr>
            <a:lvl5pPr indent="-323850" lvl="4" marL="2286000" algn="l">
              <a:lnSpc>
                <a:spcPct val="100000"/>
              </a:lnSpc>
              <a:spcBef>
                <a:spcPts val="0"/>
              </a:spcBef>
              <a:spcAft>
                <a:spcPts val="0"/>
              </a:spcAft>
              <a:buSzPts val="1500"/>
              <a:buChar char="-"/>
              <a:defRPr b="0" sz="15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8" name="Google Shape;38;p19"/>
          <p:cNvSpPr txBox="1"/>
          <p:nvPr>
            <p:ph idx="8" type="body"/>
          </p:nvPr>
        </p:nvSpPr>
        <p:spPr>
          <a:xfrm>
            <a:off x="6109719" y="3592649"/>
            <a:ext cx="1663699" cy="861191"/>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200"/>
              <a:buNone/>
              <a:defRPr sz="1200"/>
            </a:lvl1pPr>
            <a:lvl2pPr indent="-304800" lvl="1" marL="914400" algn="l">
              <a:lnSpc>
                <a:spcPct val="110000"/>
              </a:lnSpc>
              <a:spcBef>
                <a:spcPts val="0"/>
              </a:spcBef>
              <a:spcAft>
                <a:spcPts val="0"/>
              </a:spcAft>
              <a:buSzPts val="1200"/>
              <a:buChar char="•"/>
              <a:defRPr sz="1200"/>
            </a:lvl2pPr>
            <a:lvl3pPr indent="-304800" lvl="2" marL="1371600" algn="l">
              <a:lnSpc>
                <a:spcPct val="110000"/>
              </a:lnSpc>
              <a:spcBef>
                <a:spcPts val="0"/>
              </a:spcBef>
              <a:spcAft>
                <a:spcPts val="0"/>
              </a:spcAft>
              <a:buSzPts val="1200"/>
              <a:buChar char="-"/>
              <a:defRPr sz="1200"/>
            </a:lvl3pPr>
            <a:lvl4pPr indent="-304800" lvl="3" marL="1828800" algn="l">
              <a:lnSpc>
                <a:spcPct val="110000"/>
              </a:lnSpc>
              <a:spcBef>
                <a:spcPts val="0"/>
              </a:spcBef>
              <a:spcAft>
                <a:spcPts val="0"/>
              </a:spcAft>
              <a:buSzPts val="1200"/>
              <a:buChar char="•"/>
              <a:defRPr sz="1200"/>
            </a:lvl4pPr>
            <a:lvl5pPr indent="-304800" lvl="4" marL="2286000" algn="l">
              <a:lnSpc>
                <a:spcPct val="110000"/>
              </a:lnSpc>
              <a:spcBef>
                <a:spcPts val="0"/>
              </a:spcBef>
              <a:spcAft>
                <a:spcPts val="0"/>
              </a:spcAft>
              <a:buSzPts val="1200"/>
              <a:buChar char="-"/>
              <a:defRPr sz="12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5"/>
          <p:cNvSpPr txBox="1"/>
          <p:nvPr>
            <p:ph type="title"/>
          </p:nvPr>
        </p:nvSpPr>
        <p:spPr>
          <a:xfrm>
            <a:off x="379413" y="912309"/>
            <a:ext cx="11428412" cy="11430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5"/>
          <p:cNvSpPr txBox="1"/>
          <p:nvPr>
            <p:ph idx="1" type="body"/>
          </p:nvPr>
        </p:nvSpPr>
        <p:spPr>
          <a:xfrm>
            <a:off x="379411" y="2464497"/>
            <a:ext cx="11428413" cy="3759897"/>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317500" lvl="1" marL="914400" marR="0" rtl="0" algn="l">
              <a:lnSpc>
                <a:spcPct val="100000"/>
              </a:lnSpc>
              <a:spcBef>
                <a:spcPts val="50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00000"/>
              </a:lnSpc>
              <a:spcBef>
                <a:spcPts val="300"/>
              </a:spcBef>
              <a:spcAft>
                <a:spcPts val="0"/>
              </a:spcAft>
              <a:buClr>
                <a:schemeClr val="dk2"/>
              </a:buClr>
              <a:buSzPts val="1400"/>
              <a:buFont typeface="Merriweather Sans"/>
              <a:buChar char="-"/>
              <a:defRPr b="0" i="0" sz="1400" u="none" cap="none" strike="noStrike">
                <a:solidFill>
                  <a:schemeClr val="dk1"/>
                </a:solidFill>
                <a:latin typeface="Arial"/>
                <a:ea typeface="Arial"/>
                <a:cs typeface="Arial"/>
                <a:sym typeface="Arial"/>
              </a:defRPr>
            </a:lvl3pPr>
            <a:lvl4pPr indent="-317500" lvl="3" marL="1828800" marR="0" rtl="0" algn="l">
              <a:lnSpc>
                <a:spcPct val="100000"/>
              </a:lnSpc>
              <a:spcBef>
                <a:spcPts val="20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100"/>
              </a:spcBef>
              <a:spcAft>
                <a:spcPts val="0"/>
              </a:spcAft>
              <a:buClr>
                <a:schemeClr val="dk2"/>
              </a:buClr>
              <a:buSzPts val="1400"/>
              <a:buFont typeface="Merriweather Sans"/>
              <a:buChar char="-"/>
              <a:defRPr b="0" i="0" sz="14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 name="Google Shape;12;p15"/>
          <p:cNvSpPr txBox="1"/>
          <p:nvPr>
            <p:ph idx="12" type="sldNum"/>
          </p:nvPr>
        </p:nvSpPr>
        <p:spPr>
          <a:xfrm>
            <a:off x="10998200" y="6520628"/>
            <a:ext cx="809774" cy="120649"/>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3" name="Google Shape;13;p15"/>
          <p:cNvSpPr txBox="1"/>
          <p:nvPr/>
        </p:nvSpPr>
        <p:spPr>
          <a:xfrm>
            <a:off x="1198102" y="6441222"/>
            <a:ext cx="1765548" cy="200055"/>
          </a:xfrm>
          <a:prstGeom prst="rect">
            <a:avLst/>
          </a:prstGeom>
          <a:noFill/>
          <a:ln>
            <a:noFill/>
          </a:ln>
        </p:spPr>
        <p:txBody>
          <a:bodyPr anchorCtr="0" anchor="ctr" bIns="45700" lIns="45700" spcFirstLastPara="1" rIns="91425" wrap="square" tIns="45700">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dk1"/>
                </a:solidFill>
                <a:latin typeface="Arial"/>
                <a:ea typeface="Arial"/>
                <a:cs typeface="Arial"/>
                <a:sym typeface="Arial"/>
              </a:rPr>
              <a:t>© 2005 – 2021 UiPath All rights reserved</a:t>
            </a:r>
            <a:endParaRPr b="0" i="0" sz="1400" u="none" cap="none" strike="noStrike">
              <a:solidFill>
                <a:srgbClr val="000000"/>
              </a:solidFill>
              <a:latin typeface="Arial"/>
              <a:ea typeface="Arial"/>
              <a:cs typeface="Arial"/>
              <a:sym typeface="Arial"/>
            </a:endParaRPr>
          </a:p>
        </p:txBody>
      </p:sp>
      <p:pic>
        <p:nvPicPr>
          <p:cNvPr descr="Logo sm.png" id="14" name="Google Shape;14;p15"/>
          <p:cNvPicPr preferRelativeResize="0"/>
          <p:nvPr/>
        </p:nvPicPr>
        <p:blipFill rotWithShape="1">
          <a:blip r:embed="rId1">
            <a:alphaModFix/>
          </a:blip>
          <a:srcRect b="0" l="0" r="0" t="0"/>
          <a:stretch/>
        </p:blipFill>
        <p:spPr>
          <a:xfrm>
            <a:off x="379413" y="6379909"/>
            <a:ext cx="713455" cy="25367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8.png"/><Relationship Id="rId5" Type="http://schemas.openxmlformats.org/officeDocument/2006/relationships/image" Target="../media/image6.png"/><Relationship Id="rId6"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4.png"/><Relationship Id="rId5"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7.png"/><Relationship Id="rId5"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22.png"/><Relationship Id="rId5" Type="http://schemas.openxmlformats.org/officeDocument/2006/relationships/image" Target="../media/image21.png"/><Relationship Id="rId6"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hyperlink" Target="http://www.youtube.com/watch?v=3R67RGjZoOM" TargetMode="External"/><Relationship Id="rId5"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pic>
        <p:nvPicPr>
          <p:cNvPr descr="Digital art of brain" id="44" name="Google Shape;44;p1"/>
          <p:cNvPicPr preferRelativeResize="0"/>
          <p:nvPr/>
        </p:nvPicPr>
        <p:blipFill rotWithShape="1">
          <a:blip r:embed="rId3">
            <a:alphaModFix/>
          </a:blip>
          <a:srcRect b="0" l="0" r="0" t="0"/>
          <a:stretch/>
        </p:blipFill>
        <p:spPr>
          <a:xfrm>
            <a:off x="27380" y="44786"/>
            <a:ext cx="6067032" cy="2973717"/>
          </a:xfrm>
          <a:prstGeom prst="rect">
            <a:avLst/>
          </a:prstGeom>
          <a:noFill/>
          <a:ln>
            <a:noFill/>
          </a:ln>
        </p:spPr>
      </p:pic>
      <p:sp>
        <p:nvSpPr>
          <p:cNvPr id="45" name="Google Shape;45;p1"/>
          <p:cNvSpPr txBox="1"/>
          <p:nvPr>
            <p:ph type="ctrTitle"/>
          </p:nvPr>
        </p:nvSpPr>
        <p:spPr>
          <a:xfrm>
            <a:off x="386021" y="103240"/>
            <a:ext cx="5285422" cy="2157916"/>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Clr>
                <a:schemeClr val="dk1"/>
              </a:buClr>
              <a:buSzPts val="5000"/>
              <a:buFont typeface="Arial"/>
              <a:buNone/>
            </a:pPr>
            <a:r>
              <a:rPr lang="en-US"/>
              <a:t>Project Management @ UiPath</a:t>
            </a:r>
            <a:endParaRPr/>
          </a:p>
        </p:txBody>
      </p:sp>
      <p:sp>
        <p:nvSpPr>
          <p:cNvPr id="46" name="Google Shape;46;p1"/>
          <p:cNvSpPr txBox="1"/>
          <p:nvPr>
            <p:ph idx="1" type="subTitle"/>
          </p:nvPr>
        </p:nvSpPr>
        <p:spPr>
          <a:xfrm>
            <a:off x="386021" y="2423284"/>
            <a:ext cx="5285422" cy="1752600"/>
          </a:xfrm>
          <a:prstGeom prst="rect">
            <a:avLst/>
          </a:prstGeom>
          <a:noFill/>
          <a:ln>
            <a:noFill/>
          </a:ln>
        </p:spPr>
        <p:txBody>
          <a:bodyPr anchorCtr="0" anchor="t" bIns="0" lIns="0" spcFirstLastPara="1" rIns="0" wrap="square" tIns="0">
            <a:normAutofit/>
          </a:bodyPr>
          <a:lstStyle/>
          <a:p>
            <a:pPr indent="0" lvl="0" marL="0" rtl="0" algn="l">
              <a:lnSpc>
                <a:spcPct val="85000"/>
              </a:lnSpc>
              <a:spcBef>
                <a:spcPts val="0"/>
              </a:spcBef>
              <a:spcAft>
                <a:spcPts val="0"/>
              </a:spcAft>
              <a:buClr>
                <a:schemeClr val="dk1"/>
              </a:buClr>
              <a:buSzPts val="2800"/>
              <a:buNone/>
            </a:pPr>
            <a:r>
              <a:rPr lang="en-US"/>
              <a:t>-Anthony Garcia</a:t>
            </a:r>
            <a:endParaRPr/>
          </a:p>
        </p:txBody>
      </p:sp>
      <p:grpSp>
        <p:nvGrpSpPr>
          <p:cNvPr id="47" name="Google Shape;47;p1"/>
          <p:cNvGrpSpPr/>
          <p:nvPr/>
        </p:nvGrpSpPr>
        <p:grpSpPr>
          <a:xfrm>
            <a:off x="9276472" y="6439259"/>
            <a:ext cx="2814633" cy="320753"/>
            <a:chOff x="388111" y="205607"/>
            <a:chExt cx="2814633" cy="320753"/>
          </a:xfrm>
        </p:grpSpPr>
        <p:pic>
          <p:nvPicPr>
            <p:cNvPr descr="A close up of a sign&#10;&#10;Description automatically generated" id="48" name="Google Shape;48;p1"/>
            <p:cNvPicPr preferRelativeResize="0"/>
            <p:nvPr/>
          </p:nvPicPr>
          <p:blipFill rotWithShape="1">
            <a:blip r:embed="rId4">
              <a:alphaModFix/>
            </a:blip>
            <a:srcRect b="0" l="0" r="0" t="0"/>
            <a:stretch/>
          </p:blipFill>
          <p:spPr>
            <a:xfrm>
              <a:off x="388111" y="205607"/>
              <a:ext cx="815047" cy="289342"/>
            </a:xfrm>
            <a:prstGeom prst="rect">
              <a:avLst/>
            </a:prstGeom>
            <a:noFill/>
            <a:ln>
              <a:noFill/>
            </a:ln>
          </p:spPr>
        </p:pic>
        <p:sp>
          <p:nvSpPr>
            <p:cNvPr id="49" name="Google Shape;49;p1"/>
            <p:cNvSpPr txBox="1"/>
            <p:nvPr/>
          </p:nvSpPr>
          <p:spPr>
            <a:xfrm>
              <a:off x="1203158" y="218583"/>
              <a:ext cx="1999586" cy="307777"/>
            </a:xfrm>
            <a:prstGeom prst="rect">
              <a:avLst/>
            </a:prstGeom>
            <a:noFill/>
            <a:ln>
              <a:noFill/>
            </a:ln>
          </p:spPr>
          <p:txBody>
            <a:bodyPr anchorCtr="0" anchor="ctr" bIns="45700" lIns="45700"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Professional Services</a:t>
              </a:r>
              <a:endParaRPr b="0" i="0" sz="1400" u="none" cap="none" strike="noStrike">
                <a:solidFill>
                  <a:srgbClr val="000000"/>
                </a:solidFill>
                <a:latin typeface="Arial"/>
                <a:ea typeface="Arial"/>
                <a:cs typeface="Arial"/>
                <a:sym typeface="Arial"/>
              </a:endParaRPr>
            </a:p>
          </p:txBody>
        </p:sp>
      </p:grpSp>
      <p:pic>
        <p:nvPicPr>
          <p:cNvPr descr="Text&#10;&#10;Description automatically generated" id="50" name="Google Shape;50;p1"/>
          <p:cNvPicPr preferRelativeResize="0"/>
          <p:nvPr/>
        </p:nvPicPr>
        <p:blipFill rotWithShape="1">
          <a:blip r:embed="rId5">
            <a:alphaModFix/>
          </a:blip>
          <a:srcRect b="0" l="0" r="0" t="0"/>
          <a:stretch/>
        </p:blipFill>
        <p:spPr>
          <a:xfrm>
            <a:off x="-781100" y="2797189"/>
            <a:ext cx="7676087" cy="4004209"/>
          </a:xfrm>
          <a:prstGeom prst="rect">
            <a:avLst/>
          </a:prstGeom>
          <a:noFill/>
          <a:ln>
            <a:noFill/>
          </a:ln>
        </p:spPr>
      </p:pic>
      <p:pic>
        <p:nvPicPr>
          <p:cNvPr id="51" name="Google Shape;51;p1"/>
          <p:cNvPicPr preferRelativeResize="0"/>
          <p:nvPr/>
        </p:nvPicPr>
        <p:blipFill>
          <a:blip r:embed="rId6">
            <a:alphaModFix/>
          </a:blip>
          <a:stretch>
            <a:fillRect/>
          </a:stretch>
        </p:blipFill>
        <p:spPr>
          <a:xfrm>
            <a:off x="10046150" y="-2"/>
            <a:ext cx="2044950" cy="20449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9"/>
          <p:cNvSpPr txBox="1"/>
          <p:nvPr>
            <p:ph type="title"/>
          </p:nvPr>
        </p:nvSpPr>
        <p:spPr>
          <a:xfrm>
            <a:off x="388111" y="912309"/>
            <a:ext cx="11428413" cy="916491"/>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a:buNone/>
            </a:pPr>
            <a:r>
              <a:rPr lang="en-US">
                <a:latin typeface="Arial"/>
                <a:ea typeface="Arial"/>
                <a:cs typeface="Arial"/>
                <a:sym typeface="Arial"/>
              </a:rPr>
              <a:t>How do we execute projects?</a:t>
            </a:r>
            <a:br>
              <a:rPr lang="en-US"/>
            </a:br>
            <a:r>
              <a:rPr b="0" lang="en-US" sz="2000">
                <a:latin typeface="Arial"/>
                <a:ea typeface="Arial"/>
                <a:cs typeface="Arial"/>
                <a:sym typeface="Arial"/>
              </a:rPr>
              <a:t>Expand and understand requirements </a:t>
            </a:r>
            <a:br>
              <a:rPr b="0" lang="en-US" sz="2000">
                <a:latin typeface="Arial"/>
                <a:ea typeface="Arial"/>
                <a:cs typeface="Arial"/>
                <a:sym typeface="Arial"/>
              </a:rPr>
            </a:br>
            <a:r>
              <a:rPr b="0" lang="en-US" sz="2000">
                <a:latin typeface="Arial"/>
                <a:ea typeface="Arial"/>
                <a:cs typeface="Arial"/>
                <a:sym typeface="Arial"/>
              </a:rPr>
              <a:t>outlined in the statement of work.</a:t>
            </a:r>
            <a:br>
              <a:rPr b="0" lang="en-US" sz="2000">
                <a:latin typeface="Arial"/>
                <a:ea typeface="Arial"/>
                <a:cs typeface="Arial"/>
                <a:sym typeface="Arial"/>
              </a:rPr>
            </a:br>
            <a:br>
              <a:rPr b="0" lang="en-US" sz="2000">
                <a:latin typeface="Arial"/>
                <a:ea typeface="Arial"/>
                <a:cs typeface="Arial"/>
                <a:sym typeface="Arial"/>
              </a:rPr>
            </a:br>
            <a:r>
              <a:rPr b="0" lang="en-US" sz="2000">
                <a:latin typeface="Arial"/>
                <a:ea typeface="Arial"/>
                <a:cs typeface="Arial"/>
                <a:sym typeface="Arial"/>
              </a:rPr>
              <a:t>Create a granular backlog and</a:t>
            </a:r>
            <a:br>
              <a:rPr b="0" lang="en-US" sz="2000"/>
            </a:br>
            <a:r>
              <a:rPr b="0" lang="en-US" sz="2000">
                <a:latin typeface="Arial"/>
                <a:ea typeface="Arial"/>
                <a:cs typeface="Arial"/>
                <a:sym typeface="Arial"/>
              </a:rPr>
              <a:t>understand the dependencies and</a:t>
            </a:r>
            <a:br>
              <a:rPr b="0" lang="en-US" sz="2000"/>
            </a:br>
            <a:r>
              <a:rPr b="0" lang="en-US" sz="2000">
                <a:latin typeface="Arial"/>
                <a:ea typeface="Arial"/>
                <a:cs typeface="Arial"/>
                <a:sym typeface="Arial"/>
              </a:rPr>
              <a:t>necessary collaborations.</a:t>
            </a:r>
            <a:br>
              <a:rPr b="0" lang="en-US" sz="2000"/>
            </a:br>
            <a:br>
              <a:rPr b="0" lang="en-US" sz="2000"/>
            </a:br>
            <a:r>
              <a:rPr b="0" lang="en-US" sz="2000">
                <a:latin typeface="Arial"/>
                <a:ea typeface="Arial"/>
                <a:cs typeface="Arial"/>
                <a:sym typeface="Arial"/>
              </a:rPr>
              <a:t>Incrementally gain customer</a:t>
            </a:r>
            <a:br>
              <a:rPr b="0" lang="en-US" sz="2000"/>
            </a:br>
            <a:r>
              <a:rPr b="0" lang="en-US" sz="2000">
                <a:latin typeface="Arial"/>
                <a:ea typeface="Arial"/>
                <a:cs typeface="Arial"/>
                <a:sym typeface="Arial"/>
              </a:rPr>
              <a:t>agreements. Customer needs to</a:t>
            </a:r>
            <a:br>
              <a:rPr b="0" lang="en-US" sz="2000">
                <a:latin typeface="Arial"/>
                <a:ea typeface="Arial"/>
                <a:cs typeface="Arial"/>
                <a:sym typeface="Arial"/>
              </a:rPr>
            </a:br>
            <a:r>
              <a:rPr b="0" lang="en-US" sz="2000">
                <a:latin typeface="Arial"/>
                <a:ea typeface="Arial"/>
                <a:cs typeface="Arial"/>
                <a:sym typeface="Arial"/>
              </a:rPr>
              <a:t>know their business workflow,</a:t>
            </a:r>
            <a:br>
              <a:rPr b="0" lang="en-US" sz="2000">
                <a:latin typeface="Arial"/>
                <a:ea typeface="Arial"/>
                <a:cs typeface="Arial"/>
                <a:sym typeface="Arial"/>
              </a:rPr>
            </a:br>
            <a:r>
              <a:rPr b="0" lang="en-US" sz="2000">
                <a:latin typeface="Arial"/>
                <a:ea typeface="Arial"/>
                <a:cs typeface="Arial"/>
                <a:sym typeface="Arial"/>
              </a:rPr>
              <a:t>problem they are solving, and</a:t>
            </a:r>
            <a:br>
              <a:rPr b="0" lang="en-US" sz="2000">
                <a:latin typeface="Arial"/>
                <a:ea typeface="Arial"/>
                <a:cs typeface="Arial"/>
                <a:sym typeface="Arial"/>
              </a:rPr>
            </a:br>
            <a:r>
              <a:rPr b="0" lang="en-US" sz="2000">
                <a:latin typeface="Arial"/>
                <a:ea typeface="Arial"/>
                <a:cs typeface="Arial"/>
                <a:sym typeface="Arial"/>
              </a:rPr>
              <a:t>quickly resolve any supporting</a:t>
            </a:r>
            <a:br>
              <a:rPr b="0" lang="en-US" sz="2000">
                <a:latin typeface="Arial"/>
                <a:ea typeface="Arial"/>
                <a:cs typeface="Arial"/>
                <a:sym typeface="Arial"/>
              </a:rPr>
            </a:br>
            <a:r>
              <a:rPr b="0" lang="en-US" sz="2000">
                <a:latin typeface="Arial"/>
                <a:ea typeface="Arial"/>
                <a:cs typeface="Arial"/>
                <a:sym typeface="Arial"/>
              </a:rPr>
              <a:t>information needs.</a:t>
            </a:r>
            <a:br>
              <a:rPr b="0" lang="en-US" sz="2000">
                <a:latin typeface="Arial"/>
                <a:ea typeface="Arial"/>
                <a:cs typeface="Arial"/>
                <a:sym typeface="Arial"/>
              </a:rPr>
            </a:br>
            <a:br>
              <a:rPr b="0" lang="en-US" sz="2000">
                <a:latin typeface="Arial"/>
                <a:ea typeface="Arial"/>
                <a:cs typeface="Arial"/>
                <a:sym typeface="Arial"/>
              </a:rPr>
            </a:br>
            <a:r>
              <a:rPr b="0" lang="en-US" sz="2000">
                <a:latin typeface="Arial"/>
                <a:ea typeface="Arial"/>
                <a:cs typeface="Arial"/>
                <a:sym typeface="Arial"/>
              </a:rPr>
              <a:t>Get it in writing –</a:t>
            </a:r>
            <a:br>
              <a:rPr b="0" lang="en-US" sz="2000"/>
            </a:br>
            <a:r>
              <a:rPr b="0" lang="en-US" sz="2000">
                <a:latin typeface="Arial"/>
                <a:ea typeface="Arial"/>
                <a:cs typeface="Arial"/>
                <a:sym typeface="Arial"/>
              </a:rPr>
              <a:t>status reports, recordings, signed PDD/SDD,</a:t>
            </a:r>
            <a:br>
              <a:rPr b="0" lang="en-US" sz="2000"/>
            </a:br>
            <a:r>
              <a:rPr b="0" lang="en-US" sz="2000">
                <a:latin typeface="Arial"/>
                <a:ea typeface="Arial"/>
                <a:cs typeface="Arial"/>
                <a:sym typeface="Arial"/>
              </a:rPr>
              <a:t>project workbook, task lists.</a:t>
            </a:r>
            <a:br>
              <a:rPr lang="en-US"/>
            </a:br>
            <a:endParaRPr/>
          </a:p>
        </p:txBody>
      </p:sp>
      <p:sp>
        <p:nvSpPr>
          <p:cNvPr id="163" name="Google Shape;163;p9"/>
          <p:cNvSpPr txBox="1"/>
          <p:nvPr>
            <p:ph idx="1" type="body"/>
          </p:nvPr>
        </p:nvSpPr>
        <p:spPr>
          <a:xfrm>
            <a:off x="372301" y="1658252"/>
            <a:ext cx="11428413" cy="3759897"/>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400"/>
              <a:buNone/>
            </a:pPr>
            <a:r>
              <a:t/>
            </a:r>
            <a:endParaRPr sz="2400"/>
          </a:p>
          <a:p>
            <a:pPr indent="0" lvl="0" marL="0" rtl="0" algn="l">
              <a:lnSpc>
                <a:spcPct val="100000"/>
              </a:lnSpc>
              <a:spcBef>
                <a:spcPts val="1000"/>
              </a:spcBef>
              <a:spcAft>
                <a:spcPts val="0"/>
              </a:spcAft>
              <a:buClr>
                <a:schemeClr val="dk1"/>
              </a:buClr>
              <a:buSzPts val="2400"/>
              <a:buNone/>
            </a:pPr>
            <a:r>
              <a:t/>
            </a:r>
            <a:endParaRPr sz="2400"/>
          </a:p>
        </p:txBody>
      </p:sp>
      <p:sp>
        <p:nvSpPr>
          <p:cNvPr id="164" name="Google Shape;164;p9"/>
          <p:cNvSpPr txBox="1"/>
          <p:nvPr>
            <p:ph idx="12" type="sldNum"/>
          </p:nvPr>
        </p:nvSpPr>
        <p:spPr>
          <a:xfrm>
            <a:off x="10998200" y="6499831"/>
            <a:ext cx="809774" cy="120649"/>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US"/>
              <a:t>‹#›</a:t>
            </a:fld>
            <a:endParaRPr/>
          </a:p>
        </p:txBody>
      </p:sp>
      <p:sp>
        <p:nvSpPr>
          <p:cNvPr id="165" name="Google Shape;165;p9"/>
          <p:cNvSpPr txBox="1"/>
          <p:nvPr>
            <p:ph idx="2" type="body"/>
          </p:nvPr>
        </p:nvSpPr>
        <p:spPr>
          <a:xfrm>
            <a:off x="388111" y="356542"/>
            <a:ext cx="3841750" cy="466351"/>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750"/>
              <a:buNone/>
            </a:pPr>
            <a:r>
              <a:t/>
            </a:r>
            <a:endParaRPr/>
          </a:p>
        </p:txBody>
      </p:sp>
      <p:grpSp>
        <p:nvGrpSpPr>
          <p:cNvPr id="166" name="Google Shape;166;p9"/>
          <p:cNvGrpSpPr/>
          <p:nvPr/>
        </p:nvGrpSpPr>
        <p:grpSpPr>
          <a:xfrm>
            <a:off x="388111" y="205607"/>
            <a:ext cx="2814633" cy="320753"/>
            <a:chOff x="388111" y="205607"/>
            <a:chExt cx="2814633" cy="320753"/>
          </a:xfrm>
        </p:grpSpPr>
        <p:pic>
          <p:nvPicPr>
            <p:cNvPr descr="A close up of a sign&#10;&#10;Description automatically generated" id="167" name="Google Shape;167;p9"/>
            <p:cNvPicPr preferRelativeResize="0"/>
            <p:nvPr/>
          </p:nvPicPr>
          <p:blipFill rotWithShape="1">
            <a:blip r:embed="rId3">
              <a:alphaModFix/>
            </a:blip>
            <a:srcRect b="0" l="0" r="0" t="0"/>
            <a:stretch/>
          </p:blipFill>
          <p:spPr>
            <a:xfrm>
              <a:off x="388111" y="205607"/>
              <a:ext cx="815047" cy="289342"/>
            </a:xfrm>
            <a:prstGeom prst="rect">
              <a:avLst/>
            </a:prstGeom>
            <a:noFill/>
            <a:ln>
              <a:noFill/>
            </a:ln>
          </p:spPr>
        </p:pic>
        <p:sp>
          <p:nvSpPr>
            <p:cNvPr id="168" name="Google Shape;168;p9"/>
            <p:cNvSpPr txBox="1"/>
            <p:nvPr/>
          </p:nvSpPr>
          <p:spPr>
            <a:xfrm>
              <a:off x="1203158" y="218583"/>
              <a:ext cx="1999586" cy="307777"/>
            </a:xfrm>
            <a:prstGeom prst="rect">
              <a:avLst/>
            </a:prstGeom>
            <a:noFill/>
            <a:ln>
              <a:noFill/>
            </a:ln>
          </p:spPr>
          <p:txBody>
            <a:bodyPr anchorCtr="0" anchor="ctr" bIns="45700" lIns="45700"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Professional Services</a:t>
              </a:r>
              <a:endParaRPr b="0" i="0" sz="1400" u="none" cap="none" strike="noStrike">
                <a:solidFill>
                  <a:srgbClr val="000000"/>
                </a:solidFill>
                <a:latin typeface="Arial"/>
                <a:ea typeface="Arial"/>
                <a:cs typeface="Arial"/>
                <a:sym typeface="Arial"/>
              </a:endParaRPr>
            </a:p>
          </p:txBody>
        </p:sp>
      </p:grpSp>
      <p:pic>
        <p:nvPicPr>
          <p:cNvPr id="169" name="Google Shape;169;p9"/>
          <p:cNvPicPr preferRelativeResize="0"/>
          <p:nvPr/>
        </p:nvPicPr>
        <p:blipFill rotWithShape="1">
          <a:blip r:embed="rId4">
            <a:alphaModFix/>
          </a:blip>
          <a:srcRect b="0" l="0" r="0" t="0"/>
          <a:stretch/>
        </p:blipFill>
        <p:spPr>
          <a:xfrm>
            <a:off x="6281950" y="173980"/>
            <a:ext cx="5121137" cy="651004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0"/>
          <p:cNvSpPr txBox="1"/>
          <p:nvPr>
            <p:ph type="title"/>
          </p:nvPr>
        </p:nvSpPr>
        <p:spPr>
          <a:xfrm>
            <a:off x="388111" y="912309"/>
            <a:ext cx="11428413" cy="916491"/>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a:buNone/>
            </a:pPr>
            <a:r>
              <a:rPr lang="en-US">
                <a:latin typeface="Arial"/>
                <a:ea typeface="Arial"/>
                <a:cs typeface="Arial"/>
                <a:sym typeface="Arial"/>
              </a:rPr>
              <a:t>How do we execute projects? </a:t>
            </a:r>
            <a:br>
              <a:rPr lang="en-US"/>
            </a:br>
            <a:r>
              <a:rPr lang="en-US" sz="2400">
                <a:latin typeface="Arial"/>
                <a:ea typeface="Arial"/>
                <a:cs typeface="Arial"/>
                <a:sym typeface="Arial"/>
              </a:rPr>
              <a:t>- Keep a project plan of tasks and dependencies.</a:t>
            </a:r>
            <a:br>
              <a:rPr lang="en-US" sz="2400"/>
            </a:br>
            <a:r>
              <a:rPr lang="en-US" sz="2400">
                <a:latin typeface="Arial"/>
                <a:ea typeface="Arial"/>
                <a:cs typeface="Arial"/>
                <a:sym typeface="Arial"/>
              </a:rPr>
              <a:t>- Give the project sponsor options when new tasks </a:t>
            </a:r>
            <a:r>
              <a:rPr lang="en-US" sz="2400">
                <a:solidFill>
                  <a:srgbClr val="7030A0"/>
                </a:solidFill>
                <a:latin typeface="Arial"/>
                <a:ea typeface="Arial"/>
                <a:cs typeface="Arial"/>
                <a:sym typeface="Arial"/>
              </a:rPr>
              <a:t>introduced</a:t>
            </a:r>
            <a:r>
              <a:rPr lang="en-US" sz="2400">
                <a:latin typeface="Arial"/>
                <a:ea typeface="Arial"/>
                <a:cs typeface="Arial"/>
                <a:sym typeface="Arial"/>
              </a:rPr>
              <a:t> affect timeline.</a:t>
            </a:r>
            <a:br>
              <a:rPr lang="en-US" sz="2400">
                <a:latin typeface="Arial"/>
                <a:ea typeface="Arial"/>
                <a:cs typeface="Arial"/>
                <a:sym typeface="Arial"/>
              </a:rPr>
            </a:br>
            <a:r>
              <a:rPr lang="en-US" sz="2400">
                <a:latin typeface="Arial"/>
                <a:ea typeface="Arial"/>
                <a:cs typeface="Arial"/>
                <a:sym typeface="Arial"/>
              </a:rPr>
              <a:t>- Cover your "six". </a:t>
            </a:r>
            <a:br>
              <a:rPr lang="en-US"/>
            </a:br>
            <a:br>
              <a:rPr lang="en-US"/>
            </a:br>
            <a:br>
              <a:rPr lang="en-US"/>
            </a:br>
            <a:endParaRPr/>
          </a:p>
        </p:txBody>
      </p:sp>
      <p:sp>
        <p:nvSpPr>
          <p:cNvPr id="176" name="Google Shape;176;p10"/>
          <p:cNvSpPr txBox="1"/>
          <p:nvPr>
            <p:ph idx="1" type="body"/>
          </p:nvPr>
        </p:nvSpPr>
        <p:spPr>
          <a:xfrm>
            <a:off x="372301" y="1658252"/>
            <a:ext cx="11428413" cy="3759897"/>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400"/>
              <a:buNone/>
            </a:pPr>
            <a:r>
              <a:t/>
            </a:r>
            <a:endParaRPr sz="2400"/>
          </a:p>
          <a:p>
            <a:pPr indent="0" lvl="0" marL="0" rtl="0" algn="l">
              <a:lnSpc>
                <a:spcPct val="100000"/>
              </a:lnSpc>
              <a:spcBef>
                <a:spcPts val="1000"/>
              </a:spcBef>
              <a:spcAft>
                <a:spcPts val="0"/>
              </a:spcAft>
              <a:buClr>
                <a:schemeClr val="dk1"/>
              </a:buClr>
              <a:buSzPts val="2400"/>
              <a:buNone/>
            </a:pPr>
            <a:r>
              <a:t/>
            </a:r>
            <a:endParaRPr sz="2400"/>
          </a:p>
        </p:txBody>
      </p:sp>
      <p:sp>
        <p:nvSpPr>
          <p:cNvPr id="177" name="Google Shape;177;p10"/>
          <p:cNvSpPr txBox="1"/>
          <p:nvPr>
            <p:ph idx="12" type="sldNum"/>
          </p:nvPr>
        </p:nvSpPr>
        <p:spPr>
          <a:xfrm>
            <a:off x="10998200" y="6499831"/>
            <a:ext cx="809774" cy="120649"/>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US"/>
              <a:t>‹#›</a:t>
            </a:fld>
            <a:endParaRPr/>
          </a:p>
        </p:txBody>
      </p:sp>
      <p:sp>
        <p:nvSpPr>
          <p:cNvPr id="178" name="Google Shape;178;p10"/>
          <p:cNvSpPr txBox="1"/>
          <p:nvPr>
            <p:ph idx="2" type="body"/>
          </p:nvPr>
        </p:nvSpPr>
        <p:spPr>
          <a:xfrm>
            <a:off x="388111" y="356542"/>
            <a:ext cx="3841750" cy="466351"/>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750"/>
              <a:buNone/>
            </a:pPr>
            <a:r>
              <a:t/>
            </a:r>
            <a:endParaRPr/>
          </a:p>
        </p:txBody>
      </p:sp>
      <p:grpSp>
        <p:nvGrpSpPr>
          <p:cNvPr id="179" name="Google Shape;179;p10"/>
          <p:cNvGrpSpPr/>
          <p:nvPr/>
        </p:nvGrpSpPr>
        <p:grpSpPr>
          <a:xfrm>
            <a:off x="388111" y="205607"/>
            <a:ext cx="2814633" cy="320753"/>
            <a:chOff x="388111" y="205607"/>
            <a:chExt cx="2814633" cy="320753"/>
          </a:xfrm>
        </p:grpSpPr>
        <p:pic>
          <p:nvPicPr>
            <p:cNvPr descr="A close up of a sign&#10;&#10;Description automatically generated" id="180" name="Google Shape;180;p10"/>
            <p:cNvPicPr preferRelativeResize="0"/>
            <p:nvPr/>
          </p:nvPicPr>
          <p:blipFill rotWithShape="1">
            <a:blip r:embed="rId3">
              <a:alphaModFix/>
            </a:blip>
            <a:srcRect b="0" l="0" r="0" t="0"/>
            <a:stretch/>
          </p:blipFill>
          <p:spPr>
            <a:xfrm>
              <a:off x="388111" y="205607"/>
              <a:ext cx="815047" cy="289342"/>
            </a:xfrm>
            <a:prstGeom prst="rect">
              <a:avLst/>
            </a:prstGeom>
            <a:noFill/>
            <a:ln>
              <a:noFill/>
            </a:ln>
          </p:spPr>
        </p:pic>
        <p:sp>
          <p:nvSpPr>
            <p:cNvPr id="181" name="Google Shape;181;p10"/>
            <p:cNvSpPr txBox="1"/>
            <p:nvPr/>
          </p:nvSpPr>
          <p:spPr>
            <a:xfrm>
              <a:off x="1203158" y="218583"/>
              <a:ext cx="1999586" cy="307777"/>
            </a:xfrm>
            <a:prstGeom prst="rect">
              <a:avLst/>
            </a:prstGeom>
            <a:noFill/>
            <a:ln>
              <a:noFill/>
            </a:ln>
          </p:spPr>
          <p:txBody>
            <a:bodyPr anchorCtr="0" anchor="ctr" bIns="45700" lIns="45700"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Professional Services</a:t>
              </a:r>
              <a:endParaRPr b="0" i="0" sz="1400" u="none" cap="none" strike="noStrike">
                <a:solidFill>
                  <a:srgbClr val="000000"/>
                </a:solidFill>
                <a:latin typeface="Arial"/>
                <a:ea typeface="Arial"/>
                <a:cs typeface="Arial"/>
                <a:sym typeface="Arial"/>
              </a:endParaRPr>
            </a:p>
          </p:txBody>
        </p:sp>
      </p:grpSp>
      <p:pic>
        <p:nvPicPr>
          <p:cNvPr descr="Timeline&#10;&#10;Description automatically generated" id="182" name="Google Shape;182;p10"/>
          <p:cNvPicPr preferRelativeResize="0"/>
          <p:nvPr/>
        </p:nvPicPr>
        <p:blipFill rotWithShape="1">
          <a:blip r:embed="rId4">
            <a:alphaModFix/>
          </a:blip>
          <a:srcRect b="0" l="0" r="0" t="0"/>
          <a:stretch/>
        </p:blipFill>
        <p:spPr>
          <a:xfrm>
            <a:off x="250862" y="2313602"/>
            <a:ext cx="5810345" cy="2487206"/>
          </a:xfrm>
          <a:prstGeom prst="rect">
            <a:avLst/>
          </a:prstGeom>
          <a:noFill/>
          <a:ln>
            <a:noFill/>
          </a:ln>
        </p:spPr>
      </p:pic>
      <p:sp>
        <p:nvSpPr>
          <p:cNvPr id="183" name="Google Shape;183;p10"/>
          <p:cNvSpPr txBox="1"/>
          <p:nvPr/>
        </p:nvSpPr>
        <p:spPr>
          <a:xfrm>
            <a:off x="5464169" y="6209768"/>
            <a:ext cx="11428413" cy="916491"/>
          </a:xfrm>
          <a:prstGeom prst="rect">
            <a:avLst/>
          </a:prstGeom>
          <a:noFill/>
          <a:ln>
            <a:noFill/>
          </a:ln>
        </p:spPr>
        <p:txBody>
          <a:bodyPr anchorCtr="0" anchor="t" bIns="0" lIns="0" spcFirstLastPara="1" rIns="0" wrap="square" tIns="0">
            <a:noAutofit/>
          </a:bodyPr>
          <a:lstStyle/>
          <a:p>
            <a:pPr indent="0" lvl="0" marL="0" marR="0" rtl="0" algn="l">
              <a:lnSpc>
                <a:spcPct val="85000"/>
              </a:lnSpc>
              <a:spcBef>
                <a:spcPts val="0"/>
              </a:spcBef>
              <a:spcAft>
                <a:spcPts val="0"/>
              </a:spcAft>
              <a:buClr>
                <a:schemeClr val="dk1"/>
              </a:buClr>
              <a:buSzPts val="1400"/>
              <a:buFont typeface="Arial"/>
              <a:buNone/>
            </a:pPr>
            <a:r>
              <a:rPr b="0" i="1" lang="en-US" sz="1400" u="none" cap="none" strike="noStrike">
                <a:solidFill>
                  <a:schemeClr val="dk1"/>
                </a:solidFill>
                <a:latin typeface="Arial"/>
                <a:ea typeface="Arial"/>
                <a:cs typeface="Arial"/>
                <a:sym typeface="Arial"/>
              </a:rPr>
              <a:t>This plan uses smartsheet.com (other tools ProjectLibre, MS Project, Trello)</a:t>
            </a:r>
            <a:endParaRPr b="0" i="1" sz="1400" u="none" cap="none" strike="noStrike">
              <a:solidFill>
                <a:schemeClr val="dk1"/>
              </a:solidFill>
              <a:latin typeface="Arial"/>
              <a:ea typeface="Arial"/>
              <a:cs typeface="Arial"/>
              <a:sym typeface="Arial"/>
            </a:endParaRPr>
          </a:p>
        </p:txBody>
      </p:sp>
      <p:pic>
        <p:nvPicPr>
          <p:cNvPr id="184" name="Google Shape;184;p10"/>
          <p:cNvPicPr preferRelativeResize="0"/>
          <p:nvPr/>
        </p:nvPicPr>
        <p:blipFill>
          <a:blip r:embed="rId5">
            <a:alphaModFix/>
          </a:blip>
          <a:stretch>
            <a:fillRect/>
          </a:stretch>
        </p:blipFill>
        <p:spPr>
          <a:xfrm>
            <a:off x="6094425" y="2197058"/>
            <a:ext cx="5810350" cy="307959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1"/>
          <p:cNvSpPr txBox="1"/>
          <p:nvPr>
            <p:ph type="title"/>
          </p:nvPr>
        </p:nvSpPr>
        <p:spPr>
          <a:xfrm>
            <a:off x="388111" y="912309"/>
            <a:ext cx="11428413" cy="916491"/>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a:buNone/>
            </a:pPr>
            <a:r>
              <a:rPr lang="en-US">
                <a:latin typeface="Arial"/>
                <a:ea typeface="Arial"/>
                <a:cs typeface="Arial"/>
                <a:sym typeface="Arial"/>
              </a:rPr>
              <a:t>How do we execute projects? </a:t>
            </a:r>
            <a:br>
              <a:rPr lang="en-US"/>
            </a:br>
            <a:br>
              <a:rPr lang="en-US"/>
            </a:br>
            <a:r>
              <a:rPr b="0" lang="en-US">
                <a:latin typeface="Arial"/>
                <a:ea typeface="Arial"/>
                <a:cs typeface="Arial"/>
                <a:sym typeface="Arial"/>
              </a:rPr>
              <a:t>Bring Resources At The Right Time. Watch time in PSA – don’t burn idle time.</a:t>
            </a:r>
            <a:br>
              <a:rPr b="0" lang="en-US"/>
            </a:br>
            <a:br>
              <a:rPr b="0" lang="en-US"/>
            </a:br>
            <a:r>
              <a:rPr b="0" lang="en-US">
                <a:latin typeface="Arial"/>
                <a:ea typeface="Arial"/>
                <a:cs typeface="Arial"/>
                <a:sym typeface="Arial"/>
              </a:rPr>
              <a:t>Project Manager first.</a:t>
            </a:r>
            <a:br>
              <a:rPr b="0" lang="en-US"/>
            </a:br>
            <a:br>
              <a:rPr b="0" lang="en-US"/>
            </a:br>
            <a:r>
              <a:rPr b="0" lang="en-US">
                <a:latin typeface="Arial"/>
                <a:ea typeface="Arial"/>
                <a:cs typeface="Arial"/>
                <a:sym typeface="Arial"/>
              </a:rPr>
              <a:t>	..Solution Architect. Business Analyst.</a:t>
            </a:r>
            <a:br>
              <a:rPr b="0" lang="en-US"/>
            </a:br>
            <a:br>
              <a:rPr b="0" lang="en-US"/>
            </a:br>
            <a:r>
              <a:rPr b="0" lang="en-US">
                <a:latin typeface="Arial"/>
                <a:ea typeface="Arial"/>
                <a:cs typeface="Arial"/>
                <a:sym typeface="Arial"/>
              </a:rPr>
              <a:t>					…Developers, Data Scientists.</a:t>
            </a:r>
            <a:br>
              <a:rPr b="0" lang="en-US"/>
            </a:br>
            <a:br>
              <a:rPr b="0" lang="en-US"/>
            </a:br>
            <a:r>
              <a:rPr b="0" lang="en-US">
                <a:latin typeface="Arial"/>
                <a:ea typeface="Arial"/>
                <a:cs typeface="Arial"/>
                <a:sym typeface="Arial"/>
              </a:rPr>
              <a:t>It makes sense at some level to have some overlap especially if there is work developers can do prior to requirements sign-off.</a:t>
            </a:r>
            <a:br>
              <a:rPr lang="en-US"/>
            </a:br>
            <a:endParaRPr/>
          </a:p>
        </p:txBody>
      </p:sp>
      <p:sp>
        <p:nvSpPr>
          <p:cNvPr id="191" name="Google Shape;191;p11"/>
          <p:cNvSpPr txBox="1"/>
          <p:nvPr>
            <p:ph idx="1" type="body"/>
          </p:nvPr>
        </p:nvSpPr>
        <p:spPr>
          <a:xfrm>
            <a:off x="-530257" y="971346"/>
            <a:ext cx="11428413" cy="3759897"/>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400"/>
              <a:buNone/>
            </a:pPr>
            <a:r>
              <a:t/>
            </a:r>
            <a:endParaRPr sz="2400"/>
          </a:p>
          <a:p>
            <a:pPr indent="0" lvl="0" marL="0" rtl="0" algn="l">
              <a:lnSpc>
                <a:spcPct val="100000"/>
              </a:lnSpc>
              <a:spcBef>
                <a:spcPts val="1000"/>
              </a:spcBef>
              <a:spcAft>
                <a:spcPts val="0"/>
              </a:spcAft>
              <a:buClr>
                <a:schemeClr val="dk1"/>
              </a:buClr>
              <a:buSzPts val="2400"/>
              <a:buNone/>
            </a:pPr>
            <a:r>
              <a:t/>
            </a:r>
            <a:endParaRPr sz="2400"/>
          </a:p>
        </p:txBody>
      </p:sp>
      <p:sp>
        <p:nvSpPr>
          <p:cNvPr id="192" name="Google Shape;192;p11"/>
          <p:cNvSpPr txBox="1"/>
          <p:nvPr>
            <p:ph idx="12" type="sldNum"/>
          </p:nvPr>
        </p:nvSpPr>
        <p:spPr>
          <a:xfrm>
            <a:off x="10998200" y="6499831"/>
            <a:ext cx="809774" cy="120649"/>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US"/>
              <a:t>‹#›</a:t>
            </a:fld>
            <a:endParaRPr/>
          </a:p>
        </p:txBody>
      </p:sp>
      <p:sp>
        <p:nvSpPr>
          <p:cNvPr id="193" name="Google Shape;193;p11"/>
          <p:cNvSpPr txBox="1"/>
          <p:nvPr>
            <p:ph idx="2" type="body"/>
          </p:nvPr>
        </p:nvSpPr>
        <p:spPr>
          <a:xfrm>
            <a:off x="388111" y="356542"/>
            <a:ext cx="3841750" cy="466351"/>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750"/>
              <a:buNone/>
            </a:pPr>
            <a:r>
              <a:t/>
            </a:r>
            <a:endParaRPr/>
          </a:p>
        </p:txBody>
      </p:sp>
      <p:grpSp>
        <p:nvGrpSpPr>
          <p:cNvPr id="194" name="Google Shape;194;p11"/>
          <p:cNvGrpSpPr/>
          <p:nvPr/>
        </p:nvGrpSpPr>
        <p:grpSpPr>
          <a:xfrm>
            <a:off x="388111" y="205607"/>
            <a:ext cx="2814633" cy="320753"/>
            <a:chOff x="388111" y="205607"/>
            <a:chExt cx="2814633" cy="320753"/>
          </a:xfrm>
        </p:grpSpPr>
        <p:pic>
          <p:nvPicPr>
            <p:cNvPr descr="A close up of a sign&#10;&#10;Description automatically generated" id="195" name="Google Shape;195;p11"/>
            <p:cNvPicPr preferRelativeResize="0"/>
            <p:nvPr/>
          </p:nvPicPr>
          <p:blipFill rotWithShape="1">
            <a:blip r:embed="rId3">
              <a:alphaModFix/>
            </a:blip>
            <a:srcRect b="0" l="0" r="0" t="0"/>
            <a:stretch/>
          </p:blipFill>
          <p:spPr>
            <a:xfrm>
              <a:off x="388111" y="205607"/>
              <a:ext cx="815047" cy="289342"/>
            </a:xfrm>
            <a:prstGeom prst="rect">
              <a:avLst/>
            </a:prstGeom>
            <a:noFill/>
            <a:ln>
              <a:noFill/>
            </a:ln>
          </p:spPr>
        </p:pic>
        <p:sp>
          <p:nvSpPr>
            <p:cNvPr id="196" name="Google Shape;196;p11"/>
            <p:cNvSpPr txBox="1"/>
            <p:nvPr/>
          </p:nvSpPr>
          <p:spPr>
            <a:xfrm>
              <a:off x="1203158" y="218583"/>
              <a:ext cx="1999586" cy="307777"/>
            </a:xfrm>
            <a:prstGeom prst="rect">
              <a:avLst/>
            </a:prstGeom>
            <a:noFill/>
            <a:ln>
              <a:noFill/>
            </a:ln>
          </p:spPr>
          <p:txBody>
            <a:bodyPr anchorCtr="0" anchor="ctr" bIns="45700" lIns="45700"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Professional Services</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2"/>
          <p:cNvSpPr txBox="1"/>
          <p:nvPr>
            <p:ph type="title"/>
          </p:nvPr>
        </p:nvSpPr>
        <p:spPr>
          <a:xfrm>
            <a:off x="388111" y="912309"/>
            <a:ext cx="11428413" cy="916491"/>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a:buNone/>
            </a:pPr>
            <a:r>
              <a:rPr lang="en-US"/>
              <a:t>How do we execute projects? Block and Tackling, Risks, Change Requests/Difficult Discussions.</a:t>
            </a:r>
            <a:endParaRPr/>
          </a:p>
        </p:txBody>
      </p:sp>
      <p:sp>
        <p:nvSpPr>
          <p:cNvPr id="203" name="Google Shape;203;p12"/>
          <p:cNvSpPr txBox="1"/>
          <p:nvPr>
            <p:ph idx="1" type="body"/>
          </p:nvPr>
        </p:nvSpPr>
        <p:spPr>
          <a:xfrm>
            <a:off x="372301" y="1658252"/>
            <a:ext cx="11428413" cy="3759897"/>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400"/>
              <a:buNone/>
            </a:pPr>
            <a:r>
              <a:t/>
            </a:r>
            <a:endParaRPr sz="2400"/>
          </a:p>
          <a:p>
            <a:pPr indent="0" lvl="0" marL="0" rtl="0" algn="l">
              <a:lnSpc>
                <a:spcPct val="100000"/>
              </a:lnSpc>
              <a:spcBef>
                <a:spcPts val="1000"/>
              </a:spcBef>
              <a:spcAft>
                <a:spcPts val="0"/>
              </a:spcAft>
              <a:buClr>
                <a:schemeClr val="dk1"/>
              </a:buClr>
              <a:buSzPts val="2400"/>
              <a:buNone/>
            </a:pPr>
            <a:r>
              <a:t/>
            </a:r>
            <a:endParaRPr sz="2400"/>
          </a:p>
        </p:txBody>
      </p:sp>
      <p:sp>
        <p:nvSpPr>
          <p:cNvPr id="204" name="Google Shape;204;p12"/>
          <p:cNvSpPr txBox="1"/>
          <p:nvPr>
            <p:ph idx="12" type="sldNum"/>
          </p:nvPr>
        </p:nvSpPr>
        <p:spPr>
          <a:xfrm>
            <a:off x="10998200" y="6499831"/>
            <a:ext cx="809774" cy="120649"/>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US"/>
              <a:t>‹#›</a:t>
            </a:fld>
            <a:endParaRPr/>
          </a:p>
        </p:txBody>
      </p:sp>
      <p:sp>
        <p:nvSpPr>
          <p:cNvPr id="205" name="Google Shape;205;p12"/>
          <p:cNvSpPr txBox="1"/>
          <p:nvPr>
            <p:ph idx="2" type="body"/>
          </p:nvPr>
        </p:nvSpPr>
        <p:spPr>
          <a:xfrm>
            <a:off x="388111" y="356542"/>
            <a:ext cx="3841750" cy="466351"/>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750"/>
              <a:buNone/>
            </a:pPr>
            <a:r>
              <a:t/>
            </a:r>
            <a:endParaRPr/>
          </a:p>
        </p:txBody>
      </p:sp>
      <p:grpSp>
        <p:nvGrpSpPr>
          <p:cNvPr id="206" name="Google Shape;206;p12"/>
          <p:cNvGrpSpPr/>
          <p:nvPr/>
        </p:nvGrpSpPr>
        <p:grpSpPr>
          <a:xfrm>
            <a:off x="388111" y="205607"/>
            <a:ext cx="2814633" cy="320753"/>
            <a:chOff x="388111" y="205607"/>
            <a:chExt cx="2814633" cy="320753"/>
          </a:xfrm>
        </p:grpSpPr>
        <p:pic>
          <p:nvPicPr>
            <p:cNvPr descr="A close up of a sign&#10;&#10;Description automatically generated" id="207" name="Google Shape;207;p12"/>
            <p:cNvPicPr preferRelativeResize="0"/>
            <p:nvPr/>
          </p:nvPicPr>
          <p:blipFill rotWithShape="1">
            <a:blip r:embed="rId3">
              <a:alphaModFix/>
            </a:blip>
            <a:srcRect b="0" l="0" r="0" t="0"/>
            <a:stretch/>
          </p:blipFill>
          <p:spPr>
            <a:xfrm>
              <a:off x="388111" y="205607"/>
              <a:ext cx="815047" cy="289342"/>
            </a:xfrm>
            <a:prstGeom prst="rect">
              <a:avLst/>
            </a:prstGeom>
            <a:noFill/>
            <a:ln>
              <a:noFill/>
            </a:ln>
          </p:spPr>
        </p:pic>
        <p:sp>
          <p:nvSpPr>
            <p:cNvPr id="208" name="Google Shape;208;p12"/>
            <p:cNvSpPr txBox="1"/>
            <p:nvPr/>
          </p:nvSpPr>
          <p:spPr>
            <a:xfrm>
              <a:off x="1203158" y="218583"/>
              <a:ext cx="1999586" cy="307777"/>
            </a:xfrm>
            <a:prstGeom prst="rect">
              <a:avLst/>
            </a:prstGeom>
            <a:noFill/>
            <a:ln>
              <a:noFill/>
            </a:ln>
          </p:spPr>
          <p:txBody>
            <a:bodyPr anchorCtr="0" anchor="ctr" bIns="45700" lIns="45700"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Professional Services</a:t>
              </a:r>
              <a:endParaRPr b="0" i="0" sz="1400" u="none" cap="none" strike="noStrike">
                <a:solidFill>
                  <a:srgbClr val="000000"/>
                </a:solidFill>
                <a:latin typeface="Arial"/>
                <a:ea typeface="Arial"/>
                <a:cs typeface="Arial"/>
                <a:sym typeface="Arial"/>
              </a:endParaRPr>
            </a:p>
          </p:txBody>
        </p:sp>
      </p:grpSp>
      <p:pic>
        <p:nvPicPr>
          <p:cNvPr id="209" name="Google Shape;209;p12"/>
          <p:cNvPicPr preferRelativeResize="0"/>
          <p:nvPr/>
        </p:nvPicPr>
        <p:blipFill rotWithShape="1">
          <a:blip r:embed="rId4">
            <a:alphaModFix/>
          </a:blip>
          <a:srcRect b="0" l="0" r="0" t="0"/>
          <a:stretch/>
        </p:blipFill>
        <p:spPr>
          <a:xfrm>
            <a:off x="1578821" y="1704173"/>
            <a:ext cx="8064157" cy="4459919"/>
          </a:xfrm>
          <a:prstGeom prst="rect">
            <a:avLst/>
          </a:prstGeom>
          <a:noFill/>
          <a:ln>
            <a:noFill/>
          </a:ln>
        </p:spPr>
      </p:pic>
      <p:sp>
        <p:nvSpPr>
          <p:cNvPr id="210" name="Google Shape;210;p12"/>
          <p:cNvSpPr txBox="1"/>
          <p:nvPr/>
        </p:nvSpPr>
        <p:spPr>
          <a:xfrm>
            <a:off x="5803090" y="6265224"/>
            <a:ext cx="5278540" cy="306481"/>
          </a:xfrm>
          <a:prstGeom prst="rect">
            <a:avLst/>
          </a:prstGeom>
          <a:noFill/>
          <a:ln>
            <a:noFill/>
          </a:ln>
        </p:spPr>
        <p:txBody>
          <a:bodyPr anchorCtr="0" anchor="t" bIns="0" lIns="0" spcFirstLastPara="1" rIns="0" wrap="square" tIns="0">
            <a:noAutofit/>
          </a:bodyPr>
          <a:lstStyle/>
          <a:p>
            <a:pPr indent="0" lvl="0" marL="0" marR="0" rtl="0" algn="l">
              <a:lnSpc>
                <a:spcPct val="85000"/>
              </a:lnSpc>
              <a:spcBef>
                <a:spcPts val="0"/>
              </a:spcBef>
              <a:spcAft>
                <a:spcPts val="0"/>
              </a:spcAft>
              <a:buClr>
                <a:schemeClr val="dk1"/>
              </a:buClr>
              <a:buSzPts val="1200"/>
              <a:buFont typeface="Arial"/>
              <a:buNone/>
            </a:pPr>
            <a:r>
              <a:rPr b="0" i="1" lang="en-US" sz="1200" u="none" cap="none" strike="noStrike">
                <a:solidFill>
                  <a:schemeClr val="dk1"/>
                </a:solidFill>
                <a:latin typeface="Arial"/>
                <a:ea typeface="Arial"/>
                <a:cs typeface="Arial"/>
                <a:sym typeface="Arial"/>
              </a:rPr>
              <a:t>This  Sprint board is done using Trello  (other tools JIRA, Azure DevOps)</a:t>
            </a:r>
            <a:endParaRPr b="0" i="1" sz="1200" u="none" cap="none" strike="noStrike">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13"/>
          <p:cNvSpPr txBox="1"/>
          <p:nvPr>
            <p:ph type="title"/>
          </p:nvPr>
        </p:nvSpPr>
        <p:spPr>
          <a:xfrm>
            <a:off x="388111" y="912309"/>
            <a:ext cx="11428413" cy="916491"/>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a:buNone/>
            </a:pPr>
            <a:r>
              <a:rPr lang="en-US"/>
              <a:t>When is a project finished?</a:t>
            </a:r>
            <a:endParaRPr/>
          </a:p>
        </p:txBody>
      </p:sp>
      <p:sp>
        <p:nvSpPr>
          <p:cNvPr id="217" name="Google Shape;217;p13"/>
          <p:cNvSpPr txBox="1"/>
          <p:nvPr>
            <p:ph idx="1" type="body"/>
          </p:nvPr>
        </p:nvSpPr>
        <p:spPr>
          <a:xfrm>
            <a:off x="372301" y="1658252"/>
            <a:ext cx="11428413" cy="3759897"/>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400"/>
              <a:buNone/>
            </a:pPr>
            <a:r>
              <a:t/>
            </a:r>
            <a:endParaRPr sz="2400"/>
          </a:p>
          <a:p>
            <a:pPr indent="0" lvl="0" marL="0" rtl="0" algn="l">
              <a:lnSpc>
                <a:spcPct val="100000"/>
              </a:lnSpc>
              <a:spcBef>
                <a:spcPts val="1000"/>
              </a:spcBef>
              <a:spcAft>
                <a:spcPts val="0"/>
              </a:spcAft>
              <a:buClr>
                <a:schemeClr val="dk1"/>
              </a:buClr>
              <a:buSzPts val="2400"/>
              <a:buNone/>
            </a:pPr>
            <a:r>
              <a:t/>
            </a:r>
            <a:endParaRPr sz="2400"/>
          </a:p>
        </p:txBody>
      </p:sp>
      <p:sp>
        <p:nvSpPr>
          <p:cNvPr id="218" name="Google Shape;218;p13"/>
          <p:cNvSpPr txBox="1"/>
          <p:nvPr>
            <p:ph idx="12" type="sldNum"/>
          </p:nvPr>
        </p:nvSpPr>
        <p:spPr>
          <a:xfrm>
            <a:off x="10998200" y="6499831"/>
            <a:ext cx="809774" cy="120649"/>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US"/>
              <a:t>‹#›</a:t>
            </a:fld>
            <a:endParaRPr/>
          </a:p>
        </p:txBody>
      </p:sp>
      <p:sp>
        <p:nvSpPr>
          <p:cNvPr id="219" name="Google Shape;219;p13"/>
          <p:cNvSpPr txBox="1"/>
          <p:nvPr>
            <p:ph idx="2" type="body"/>
          </p:nvPr>
        </p:nvSpPr>
        <p:spPr>
          <a:xfrm>
            <a:off x="388111" y="356542"/>
            <a:ext cx="3841750" cy="466351"/>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750"/>
              <a:buNone/>
            </a:pPr>
            <a:r>
              <a:t/>
            </a:r>
            <a:endParaRPr/>
          </a:p>
        </p:txBody>
      </p:sp>
      <p:grpSp>
        <p:nvGrpSpPr>
          <p:cNvPr id="220" name="Google Shape;220;p13"/>
          <p:cNvGrpSpPr/>
          <p:nvPr/>
        </p:nvGrpSpPr>
        <p:grpSpPr>
          <a:xfrm>
            <a:off x="388111" y="205607"/>
            <a:ext cx="2814633" cy="320753"/>
            <a:chOff x="388111" y="205607"/>
            <a:chExt cx="2814633" cy="320753"/>
          </a:xfrm>
        </p:grpSpPr>
        <p:pic>
          <p:nvPicPr>
            <p:cNvPr descr="A close up of a sign&#10;&#10;Description automatically generated" id="221" name="Google Shape;221;p13"/>
            <p:cNvPicPr preferRelativeResize="0"/>
            <p:nvPr/>
          </p:nvPicPr>
          <p:blipFill rotWithShape="1">
            <a:blip r:embed="rId3">
              <a:alphaModFix/>
            </a:blip>
            <a:srcRect b="0" l="0" r="0" t="0"/>
            <a:stretch/>
          </p:blipFill>
          <p:spPr>
            <a:xfrm>
              <a:off x="388111" y="205607"/>
              <a:ext cx="815047" cy="289342"/>
            </a:xfrm>
            <a:prstGeom prst="rect">
              <a:avLst/>
            </a:prstGeom>
            <a:noFill/>
            <a:ln>
              <a:noFill/>
            </a:ln>
          </p:spPr>
        </p:pic>
        <p:sp>
          <p:nvSpPr>
            <p:cNvPr id="222" name="Google Shape;222;p13"/>
            <p:cNvSpPr txBox="1"/>
            <p:nvPr/>
          </p:nvSpPr>
          <p:spPr>
            <a:xfrm>
              <a:off x="1203158" y="218583"/>
              <a:ext cx="1999586" cy="307777"/>
            </a:xfrm>
            <a:prstGeom prst="rect">
              <a:avLst/>
            </a:prstGeom>
            <a:noFill/>
            <a:ln>
              <a:noFill/>
            </a:ln>
          </p:spPr>
          <p:txBody>
            <a:bodyPr anchorCtr="0" anchor="ctr" bIns="45700" lIns="45700"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Professional Services</a:t>
              </a:r>
              <a:endParaRPr b="0" i="0" sz="1400" u="none" cap="none" strike="noStrike">
                <a:solidFill>
                  <a:srgbClr val="000000"/>
                </a:solidFill>
                <a:latin typeface="Arial"/>
                <a:ea typeface="Arial"/>
                <a:cs typeface="Arial"/>
                <a:sym typeface="Arial"/>
              </a:endParaRPr>
            </a:p>
          </p:txBody>
        </p:sp>
      </p:grpSp>
      <p:graphicFrame>
        <p:nvGraphicFramePr>
          <p:cNvPr id="223" name="Google Shape;223;p13"/>
          <p:cNvGraphicFramePr/>
          <p:nvPr/>
        </p:nvGraphicFramePr>
        <p:xfrm>
          <a:off x="372299" y="1568888"/>
          <a:ext cx="3000000" cy="3000000"/>
        </p:xfrm>
        <a:graphic>
          <a:graphicData uri="http://schemas.openxmlformats.org/drawingml/2006/table">
            <a:tbl>
              <a:tblPr bandRow="1" firstRow="1">
                <a:noFill/>
                <a:tableStyleId>{E6DEEEA2-EF81-418C-B2C5-656CBBADD5C1}</a:tableStyleId>
              </a:tblPr>
              <a:tblGrid>
                <a:gridCol w="2390025"/>
                <a:gridCol w="3684525"/>
              </a:tblGrid>
              <a:tr h="2286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Project Type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Note</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Time and Materials </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Service Credits and Staff Aug projects can be used all at once or be stretched to an ‘expiration date’.  </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Fixed Price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Ends when agreed scope is signed off. Change requests that customer pays for can extend the project. Investment by UiPath can also extend the project – i.e. either z9 hours or additional cross charge from sales. Starter packs fall under this category. </a:t>
                      </a:r>
                      <a:r>
                        <a:rPr b="0" i="0" lang="en-US" sz="1800" u="none" cap="none" strike="noStrike">
                          <a:latin typeface="Arial"/>
                          <a:ea typeface="Arial"/>
                          <a:cs typeface="Arial"/>
                          <a:sym typeface="Arial"/>
                        </a:rPr>
                        <a:t>Revenue can be recognized at milestones</a:t>
                      </a:r>
                      <a:endParaRPr sz="1800" u="none" cap="none" strike="noStrike"/>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latin typeface="Arial"/>
                          <a:ea typeface="Arial"/>
                          <a:cs typeface="Arial"/>
                          <a:sym typeface="Arial"/>
                        </a:rPr>
                        <a:t>i.e. Automation #1 complete, BA training complete.</a:t>
                      </a:r>
                      <a:endParaRPr sz="1800" u="none" cap="none" strike="noStrike"/>
                    </a:p>
                  </a:txBody>
                  <a:tcPr marT="45725" marB="45725" marR="91450" marL="91450"/>
                </a:tc>
              </a:tr>
            </a:tbl>
          </a:graphicData>
        </a:graphic>
      </p:graphicFrame>
      <p:pic>
        <p:nvPicPr>
          <p:cNvPr id="224" name="Google Shape;224;p13"/>
          <p:cNvPicPr preferRelativeResize="0"/>
          <p:nvPr/>
        </p:nvPicPr>
        <p:blipFill rotWithShape="1">
          <a:blip r:embed="rId4">
            <a:alphaModFix/>
          </a:blip>
          <a:srcRect b="0" l="0" r="0" t="0"/>
          <a:stretch/>
        </p:blipFill>
        <p:spPr>
          <a:xfrm>
            <a:off x="6534762" y="1568888"/>
            <a:ext cx="5417256" cy="1421338"/>
          </a:xfrm>
          <a:prstGeom prst="rect">
            <a:avLst/>
          </a:prstGeom>
          <a:noFill/>
          <a:ln>
            <a:noFill/>
          </a:ln>
        </p:spPr>
      </p:pic>
      <p:pic>
        <p:nvPicPr>
          <p:cNvPr id="225" name="Google Shape;225;p13"/>
          <p:cNvPicPr preferRelativeResize="0"/>
          <p:nvPr/>
        </p:nvPicPr>
        <p:blipFill rotWithShape="1">
          <a:blip r:embed="rId5">
            <a:alphaModFix/>
          </a:blip>
          <a:srcRect b="0" l="0" r="0" t="0"/>
          <a:stretch/>
        </p:blipFill>
        <p:spPr>
          <a:xfrm>
            <a:off x="6695949" y="3243027"/>
            <a:ext cx="5094882" cy="189202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14"/>
          <p:cNvSpPr txBox="1"/>
          <p:nvPr>
            <p:ph type="title"/>
          </p:nvPr>
        </p:nvSpPr>
        <p:spPr>
          <a:xfrm>
            <a:off x="388111" y="912309"/>
            <a:ext cx="11428413" cy="916491"/>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a:buNone/>
            </a:pPr>
            <a:r>
              <a:rPr lang="en-US"/>
              <a:t>References</a:t>
            </a:r>
            <a:endParaRPr/>
          </a:p>
        </p:txBody>
      </p:sp>
      <p:sp>
        <p:nvSpPr>
          <p:cNvPr id="232" name="Google Shape;232;p14"/>
          <p:cNvSpPr txBox="1"/>
          <p:nvPr>
            <p:ph idx="12" type="sldNum"/>
          </p:nvPr>
        </p:nvSpPr>
        <p:spPr>
          <a:xfrm>
            <a:off x="10998200" y="6499831"/>
            <a:ext cx="809774" cy="120649"/>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US"/>
              <a:t>‹#›</a:t>
            </a:fld>
            <a:endParaRPr/>
          </a:p>
        </p:txBody>
      </p:sp>
      <p:grpSp>
        <p:nvGrpSpPr>
          <p:cNvPr id="233" name="Google Shape;233;p14"/>
          <p:cNvGrpSpPr/>
          <p:nvPr/>
        </p:nvGrpSpPr>
        <p:grpSpPr>
          <a:xfrm>
            <a:off x="388111" y="205607"/>
            <a:ext cx="2814633" cy="320753"/>
            <a:chOff x="388111" y="205607"/>
            <a:chExt cx="2814633" cy="320753"/>
          </a:xfrm>
        </p:grpSpPr>
        <p:pic>
          <p:nvPicPr>
            <p:cNvPr descr="A close up of a sign&#10;&#10;Description automatically generated" id="234" name="Google Shape;234;p14"/>
            <p:cNvPicPr preferRelativeResize="0"/>
            <p:nvPr/>
          </p:nvPicPr>
          <p:blipFill rotWithShape="1">
            <a:blip r:embed="rId3">
              <a:alphaModFix/>
            </a:blip>
            <a:srcRect b="0" l="0" r="0" t="0"/>
            <a:stretch/>
          </p:blipFill>
          <p:spPr>
            <a:xfrm>
              <a:off x="388111" y="205607"/>
              <a:ext cx="815047" cy="289342"/>
            </a:xfrm>
            <a:prstGeom prst="rect">
              <a:avLst/>
            </a:prstGeom>
            <a:noFill/>
            <a:ln>
              <a:noFill/>
            </a:ln>
          </p:spPr>
        </p:pic>
        <p:sp>
          <p:nvSpPr>
            <p:cNvPr id="235" name="Google Shape;235;p14"/>
            <p:cNvSpPr txBox="1"/>
            <p:nvPr/>
          </p:nvSpPr>
          <p:spPr>
            <a:xfrm>
              <a:off x="1203158" y="218583"/>
              <a:ext cx="1999586" cy="307777"/>
            </a:xfrm>
            <a:prstGeom prst="rect">
              <a:avLst/>
            </a:prstGeom>
            <a:noFill/>
            <a:ln>
              <a:noFill/>
            </a:ln>
          </p:spPr>
          <p:txBody>
            <a:bodyPr anchorCtr="0" anchor="ctr" bIns="45700" lIns="45700"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Professional Services</a:t>
              </a:r>
              <a:endParaRPr b="0" i="0" sz="1400" u="none" cap="none" strike="noStrike">
                <a:solidFill>
                  <a:srgbClr val="000000"/>
                </a:solidFill>
                <a:latin typeface="Arial"/>
                <a:ea typeface="Arial"/>
                <a:cs typeface="Arial"/>
                <a:sym typeface="Arial"/>
              </a:endParaRPr>
            </a:p>
          </p:txBody>
        </p:sp>
      </p:grpSp>
      <p:cxnSp>
        <p:nvCxnSpPr>
          <p:cNvPr id="236" name="Google Shape;236;p14"/>
          <p:cNvCxnSpPr/>
          <p:nvPr/>
        </p:nvCxnSpPr>
        <p:spPr>
          <a:xfrm flipH="1" rot="10800000">
            <a:off x="259878" y="594541"/>
            <a:ext cx="11690201" cy="2226"/>
          </a:xfrm>
          <a:prstGeom prst="straightConnector1">
            <a:avLst/>
          </a:prstGeom>
          <a:noFill/>
          <a:ln cap="flat" cmpd="sng" w="12700">
            <a:solidFill>
              <a:srgbClr val="A5A5A5"/>
            </a:solidFill>
            <a:prstDash val="solid"/>
            <a:round/>
            <a:headEnd len="sm" w="sm" type="none"/>
            <a:tailEnd len="sm" w="sm" type="none"/>
          </a:ln>
        </p:spPr>
      </p:cxnSp>
      <p:graphicFrame>
        <p:nvGraphicFramePr>
          <p:cNvPr id="237" name="Google Shape;237;p14"/>
          <p:cNvGraphicFramePr/>
          <p:nvPr/>
        </p:nvGraphicFramePr>
        <p:xfrm>
          <a:off x="952488" y="1545725"/>
          <a:ext cx="3000000" cy="3000000"/>
        </p:xfrm>
        <a:graphic>
          <a:graphicData uri="http://schemas.openxmlformats.org/drawingml/2006/table">
            <a:tbl>
              <a:tblPr>
                <a:noFill/>
                <a:tableStyleId>{95E9666B-381D-4E95-871E-B4F0D67426DF}</a:tableStyleId>
              </a:tblPr>
              <a:tblGrid>
                <a:gridCol w="3427950"/>
                <a:gridCol w="3427950"/>
                <a:gridCol w="3427950"/>
              </a:tblGrid>
              <a:tr h="5312275">
                <a:tc>
                  <a:txBody>
                    <a:bodyPr/>
                    <a:lstStyle/>
                    <a:p>
                      <a:pPr indent="0" lvl="0" marL="0" rtl="0" algn="l">
                        <a:spcBef>
                          <a:spcPts val="0"/>
                        </a:spcBef>
                        <a:spcAft>
                          <a:spcPts val="0"/>
                        </a:spcAft>
                        <a:buClr>
                          <a:schemeClr val="dk1"/>
                        </a:buClr>
                        <a:buSzPts val="1100"/>
                        <a:buFont typeface="Arial"/>
                        <a:buNone/>
                      </a:pPr>
                      <a:r>
                        <a:rPr b="1" lang="en-US" sz="2000">
                          <a:solidFill>
                            <a:schemeClr val="dk1"/>
                          </a:solidFill>
                        </a:rPr>
                        <a:t>UiPath Business Analysis</a:t>
                      </a:r>
                      <a:endParaRPr b="1" sz="20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n-US" sz="2000">
                          <a:solidFill>
                            <a:schemeClr val="dk1"/>
                          </a:solidFill>
                        </a:rPr>
                        <a:t>UiPath RPA Development Intro</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n-US" sz="2000">
                          <a:solidFill>
                            <a:schemeClr val="dk1"/>
                          </a:solidFill>
                        </a:rPr>
                        <a:t>UiPath Project Manager - Explained</a:t>
                      </a:r>
                      <a:endParaRPr/>
                    </a:p>
                  </a:txBody>
                  <a:tcPr marT="91425" marB="91425" marR="91425" marL="91425"/>
                </a:tc>
              </a:tr>
            </a:tbl>
          </a:graphicData>
        </a:graphic>
      </p:graphicFrame>
      <p:pic>
        <p:nvPicPr>
          <p:cNvPr id="238" name="Google Shape;238;p14"/>
          <p:cNvPicPr preferRelativeResize="0"/>
          <p:nvPr/>
        </p:nvPicPr>
        <p:blipFill>
          <a:blip r:embed="rId4">
            <a:alphaModFix/>
          </a:blip>
          <a:stretch>
            <a:fillRect/>
          </a:stretch>
        </p:blipFill>
        <p:spPr>
          <a:xfrm>
            <a:off x="1299750" y="2761870"/>
            <a:ext cx="2705129" cy="2705129"/>
          </a:xfrm>
          <a:prstGeom prst="rect">
            <a:avLst/>
          </a:prstGeom>
          <a:noFill/>
          <a:ln>
            <a:noFill/>
          </a:ln>
        </p:spPr>
      </p:pic>
      <p:pic>
        <p:nvPicPr>
          <p:cNvPr id="239" name="Google Shape;239;p14"/>
          <p:cNvPicPr preferRelativeResize="0"/>
          <p:nvPr/>
        </p:nvPicPr>
        <p:blipFill>
          <a:blip r:embed="rId5">
            <a:alphaModFix/>
          </a:blip>
          <a:stretch>
            <a:fillRect/>
          </a:stretch>
        </p:blipFill>
        <p:spPr>
          <a:xfrm>
            <a:off x="4660501" y="2767977"/>
            <a:ext cx="2705124" cy="2705099"/>
          </a:xfrm>
          <a:prstGeom prst="rect">
            <a:avLst/>
          </a:prstGeom>
          <a:noFill/>
          <a:ln>
            <a:noFill/>
          </a:ln>
        </p:spPr>
      </p:pic>
      <p:pic>
        <p:nvPicPr>
          <p:cNvPr id="240" name="Google Shape;240;p14"/>
          <p:cNvPicPr preferRelativeResize="0"/>
          <p:nvPr/>
        </p:nvPicPr>
        <p:blipFill>
          <a:blip r:embed="rId6">
            <a:alphaModFix/>
          </a:blip>
          <a:stretch>
            <a:fillRect/>
          </a:stretch>
        </p:blipFill>
        <p:spPr>
          <a:xfrm>
            <a:off x="8185250" y="2761876"/>
            <a:ext cx="2705126" cy="27051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2"/>
          <p:cNvSpPr txBox="1"/>
          <p:nvPr>
            <p:ph type="title"/>
          </p:nvPr>
        </p:nvSpPr>
        <p:spPr>
          <a:xfrm>
            <a:off x="388111" y="912309"/>
            <a:ext cx="11428413" cy="916491"/>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a:buNone/>
            </a:pPr>
            <a:r>
              <a:rPr lang="en-US"/>
              <a:t>Table of Contents</a:t>
            </a:r>
            <a:endParaRPr/>
          </a:p>
        </p:txBody>
      </p:sp>
      <p:sp>
        <p:nvSpPr>
          <p:cNvPr id="58" name="Google Shape;58;p2"/>
          <p:cNvSpPr txBox="1"/>
          <p:nvPr>
            <p:ph idx="12" type="sldNum"/>
          </p:nvPr>
        </p:nvSpPr>
        <p:spPr>
          <a:xfrm>
            <a:off x="10998200" y="6499831"/>
            <a:ext cx="809774" cy="120649"/>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US"/>
              <a:t>‹#›</a:t>
            </a:fld>
            <a:endParaRPr/>
          </a:p>
        </p:txBody>
      </p:sp>
      <p:sp>
        <p:nvSpPr>
          <p:cNvPr id="59" name="Google Shape;59;p2"/>
          <p:cNvSpPr txBox="1"/>
          <p:nvPr>
            <p:ph idx="2" type="body"/>
          </p:nvPr>
        </p:nvSpPr>
        <p:spPr>
          <a:xfrm>
            <a:off x="388111" y="356542"/>
            <a:ext cx="3841750" cy="466351"/>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750"/>
              <a:buNone/>
            </a:pPr>
            <a:r>
              <a:t/>
            </a:r>
            <a:endParaRPr/>
          </a:p>
        </p:txBody>
      </p:sp>
      <p:sp>
        <p:nvSpPr>
          <p:cNvPr id="60" name="Google Shape;60;p2"/>
          <p:cNvSpPr txBox="1"/>
          <p:nvPr/>
        </p:nvSpPr>
        <p:spPr>
          <a:xfrm>
            <a:off x="557784" y="1931898"/>
            <a:ext cx="10822994" cy="428292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Who, What, Where, When, Why? How?</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1200"/>
              </a:spcBef>
              <a:spcAft>
                <a:spcPts val="0"/>
              </a:spcAft>
              <a:buClr>
                <a:srgbClr val="000000"/>
              </a:buClr>
              <a:buSzPts val="2400"/>
              <a:buFont typeface="Arial"/>
              <a:buNone/>
            </a:pPr>
            <a:r>
              <a:rPr lang="en-US" sz="2400">
                <a:solidFill>
                  <a:schemeClr val="dk1"/>
                </a:solidFill>
              </a:rPr>
              <a:t>What is a UiPath software robot?</a:t>
            </a:r>
            <a:endParaRPr sz="2400">
              <a:solidFill>
                <a:schemeClr val="dk1"/>
              </a:solidFill>
            </a:endParaRPr>
          </a:p>
          <a:p>
            <a:pPr indent="0" lvl="1" marL="457200" marR="0" rtl="0" algn="l">
              <a:lnSpc>
                <a:spcPct val="100000"/>
              </a:lnSpc>
              <a:spcBef>
                <a:spcPts val="120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Who is the UiPath project manager?</a:t>
            </a:r>
            <a:endParaRPr b="0" i="0" sz="1400" u="none" cap="none" strike="noStrike">
              <a:solidFill>
                <a:srgbClr val="000000"/>
              </a:solidFill>
              <a:latin typeface="Arial"/>
              <a:ea typeface="Arial"/>
              <a:cs typeface="Arial"/>
              <a:sym typeface="Arial"/>
            </a:endParaRPr>
          </a:p>
          <a:p>
            <a:pPr indent="0" lvl="1" marL="457200" rtl="0" algn="l">
              <a:spcBef>
                <a:spcPts val="1200"/>
              </a:spcBef>
              <a:spcAft>
                <a:spcPts val="0"/>
              </a:spcAft>
              <a:buClr>
                <a:schemeClr val="dk1"/>
              </a:buClr>
              <a:buSzPts val="2400"/>
              <a:buFont typeface="Arial"/>
              <a:buNone/>
            </a:pPr>
            <a:r>
              <a:rPr lang="en-US" sz="2400">
                <a:solidFill>
                  <a:schemeClr val="dk1"/>
                </a:solidFill>
              </a:rPr>
              <a:t>Why are we running professional services projects?</a:t>
            </a:r>
            <a:endParaRPr>
              <a:solidFill>
                <a:schemeClr val="dk1"/>
              </a:solidFill>
            </a:endParaRPr>
          </a:p>
          <a:p>
            <a:pPr indent="0" lvl="1" marL="457200" marR="0" rtl="0" algn="l">
              <a:lnSpc>
                <a:spcPct val="100000"/>
              </a:lnSpc>
              <a:spcBef>
                <a:spcPts val="120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What is the vision we are selling?</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120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Where does a project manager look for help?</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120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How do we execute projects?</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120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When is a project finished?</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120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61" name="Google Shape;61;p2"/>
          <p:cNvSpPr/>
          <p:nvPr/>
        </p:nvSpPr>
        <p:spPr>
          <a:xfrm>
            <a:off x="388111" y="1875299"/>
            <a:ext cx="10863000" cy="526800"/>
          </a:xfrm>
          <a:prstGeom prst="rect">
            <a:avLst/>
          </a:prstGeom>
          <a:noFill/>
          <a:ln cap="flat" cmpd="sng" w="28575">
            <a:solidFill>
              <a:schemeClr val="accent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grpSp>
        <p:nvGrpSpPr>
          <p:cNvPr id="62" name="Google Shape;62;p2"/>
          <p:cNvGrpSpPr/>
          <p:nvPr/>
        </p:nvGrpSpPr>
        <p:grpSpPr>
          <a:xfrm>
            <a:off x="388111" y="205607"/>
            <a:ext cx="2814633" cy="320753"/>
            <a:chOff x="388111" y="205607"/>
            <a:chExt cx="2814633" cy="320753"/>
          </a:xfrm>
        </p:grpSpPr>
        <p:pic>
          <p:nvPicPr>
            <p:cNvPr descr="A close up of a sign&#10;&#10;Description automatically generated" id="63" name="Google Shape;63;p2"/>
            <p:cNvPicPr preferRelativeResize="0"/>
            <p:nvPr/>
          </p:nvPicPr>
          <p:blipFill rotWithShape="1">
            <a:blip r:embed="rId3">
              <a:alphaModFix/>
            </a:blip>
            <a:srcRect b="0" l="0" r="0" t="0"/>
            <a:stretch/>
          </p:blipFill>
          <p:spPr>
            <a:xfrm>
              <a:off x="388111" y="205607"/>
              <a:ext cx="815047" cy="289342"/>
            </a:xfrm>
            <a:prstGeom prst="rect">
              <a:avLst/>
            </a:prstGeom>
            <a:noFill/>
            <a:ln>
              <a:noFill/>
            </a:ln>
          </p:spPr>
        </p:pic>
        <p:sp>
          <p:nvSpPr>
            <p:cNvPr id="64" name="Google Shape;64;p2"/>
            <p:cNvSpPr txBox="1"/>
            <p:nvPr/>
          </p:nvSpPr>
          <p:spPr>
            <a:xfrm>
              <a:off x="1203158" y="218583"/>
              <a:ext cx="1999586" cy="307777"/>
            </a:xfrm>
            <a:prstGeom prst="rect">
              <a:avLst/>
            </a:prstGeom>
            <a:noFill/>
            <a:ln>
              <a:noFill/>
            </a:ln>
          </p:spPr>
          <p:txBody>
            <a:bodyPr anchorCtr="0" anchor="ctr" bIns="45700" lIns="45700"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Professional Services</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g22c68e77dac_0_13"/>
          <p:cNvSpPr txBox="1"/>
          <p:nvPr>
            <p:ph type="title"/>
          </p:nvPr>
        </p:nvSpPr>
        <p:spPr>
          <a:xfrm>
            <a:off x="388111" y="912309"/>
            <a:ext cx="11428500" cy="9165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a:buNone/>
            </a:pPr>
            <a:r>
              <a:rPr lang="en-US"/>
              <a:t>What is a UiPath Software Robot?</a:t>
            </a:r>
            <a:endParaRPr/>
          </a:p>
        </p:txBody>
      </p:sp>
      <p:sp>
        <p:nvSpPr>
          <p:cNvPr id="71" name="Google Shape;71;g22c68e77dac_0_13"/>
          <p:cNvSpPr txBox="1"/>
          <p:nvPr>
            <p:ph idx="1" type="body"/>
          </p:nvPr>
        </p:nvSpPr>
        <p:spPr>
          <a:xfrm>
            <a:off x="385351" y="1366345"/>
            <a:ext cx="11428500" cy="3759900"/>
          </a:xfrm>
          <a:prstGeom prst="rect">
            <a:avLst/>
          </a:prstGeom>
          <a:noFill/>
          <a:ln>
            <a:noFill/>
          </a:ln>
        </p:spPr>
        <p:txBody>
          <a:bodyPr anchorCtr="0" anchor="t" bIns="0" lIns="0" spcFirstLastPara="1" rIns="0" wrap="square" tIns="0">
            <a:noAutofit/>
          </a:bodyPr>
          <a:lstStyle/>
          <a:p>
            <a:pPr indent="-190500" lvl="0" marL="342900" rtl="0" algn="l">
              <a:lnSpc>
                <a:spcPct val="100000"/>
              </a:lnSpc>
              <a:spcBef>
                <a:spcPts val="1000"/>
              </a:spcBef>
              <a:spcAft>
                <a:spcPts val="0"/>
              </a:spcAft>
              <a:buClr>
                <a:schemeClr val="dk1"/>
              </a:buClr>
              <a:buSzPts val="2400"/>
              <a:buFont typeface="Arial"/>
              <a:buNone/>
            </a:pPr>
            <a:r>
              <a:t/>
            </a:r>
            <a:endParaRPr sz="2400"/>
          </a:p>
          <a:p>
            <a:pPr indent="0" lvl="0" marL="0" rtl="0" algn="l">
              <a:lnSpc>
                <a:spcPct val="100000"/>
              </a:lnSpc>
              <a:spcBef>
                <a:spcPts val="1000"/>
              </a:spcBef>
              <a:spcAft>
                <a:spcPts val="0"/>
              </a:spcAft>
              <a:buClr>
                <a:schemeClr val="dk1"/>
              </a:buClr>
              <a:buSzPts val="2400"/>
              <a:buNone/>
            </a:pPr>
            <a:r>
              <a:t/>
            </a:r>
            <a:endParaRPr sz="2400"/>
          </a:p>
        </p:txBody>
      </p:sp>
      <p:sp>
        <p:nvSpPr>
          <p:cNvPr id="72" name="Google Shape;72;g22c68e77dac_0_13"/>
          <p:cNvSpPr txBox="1"/>
          <p:nvPr>
            <p:ph idx="12" type="sldNum"/>
          </p:nvPr>
        </p:nvSpPr>
        <p:spPr>
          <a:xfrm>
            <a:off x="10998200" y="6499831"/>
            <a:ext cx="809700" cy="120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US"/>
              <a:t>‹#›</a:t>
            </a:fld>
            <a:endParaRPr/>
          </a:p>
        </p:txBody>
      </p:sp>
      <p:sp>
        <p:nvSpPr>
          <p:cNvPr id="73" name="Google Shape;73;g22c68e77dac_0_13"/>
          <p:cNvSpPr txBox="1"/>
          <p:nvPr>
            <p:ph idx="2" type="body"/>
          </p:nvPr>
        </p:nvSpPr>
        <p:spPr>
          <a:xfrm>
            <a:off x="388111" y="356542"/>
            <a:ext cx="3841800" cy="466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750"/>
              <a:buNone/>
            </a:pPr>
            <a:r>
              <a:t/>
            </a:r>
            <a:endParaRPr/>
          </a:p>
        </p:txBody>
      </p:sp>
      <p:grpSp>
        <p:nvGrpSpPr>
          <p:cNvPr id="74" name="Google Shape;74;g22c68e77dac_0_13"/>
          <p:cNvGrpSpPr/>
          <p:nvPr/>
        </p:nvGrpSpPr>
        <p:grpSpPr>
          <a:xfrm>
            <a:off x="388111" y="205607"/>
            <a:ext cx="2814547" cy="320776"/>
            <a:chOff x="388111" y="205607"/>
            <a:chExt cx="2814547" cy="320776"/>
          </a:xfrm>
        </p:grpSpPr>
        <p:pic>
          <p:nvPicPr>
            <p:cNvPr descr="A close up of a sign&#10;&#10;Description automatically generated" id="75" name="Google Shape;75;g22c68e77dac_0_13"/>
            <p:cNvPicPr preferRelativeResize="0"/>
            <p:nvPr/>
          </p:nvPicPr>
          <p:blipFill rotWithShape="1">
            <a:blip r:embed="rId3">
              <a:alphaModFix/>
            </a:blip>
            <a:srcRect b="0" l="0" r="0" t="0"/>
            <a:stretch/>
          </p:blipFill>
          <p:spPr>
            <a:xfrm>
              <a:off x="388111" y="205607"/>
              <a:ext cx="815047" cy="289342"/>
            </a:xfrm>
            <a:prstGeom prst="rect">
              <a:avLst/>
            </a:prstGeom>
            <a:noFill/>
            <a:ln>
              <a:noFill/>
            </a:ln>
          </p:spPr>
        </p:pic>
        <p:sp>
          <p:nvSpPr>
            <p:cNvPr id="76" name="Google Shape;76;g22c68e77dac_0_13"/>
            <p:cNvSpPr txBox="1"/>
            <p:nvPr/>
          </p:nvSpPr>
          <p:spPr>
            <a:xfrm>
              <a:off x="1203158" y="218583"/>
              <a:ext cx="1999500" cy="307800"/>
            </a:xfrm>
            <a:prstGeom prst="rect">
              <a:avLst/>
            </a:prstGeom>
            <a:noFill/>
            <a:ln>
              <a:noFill/>
            </a:ln>
          </p:spPr>
          <p:txBody>
            <a:bodyPr anchorCtr="0" anchor="ctr" bIns="45700" lIns="45700"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Professional Services</a:t>
              </a:r>
              <a:endParaRPr b="0" i="0" sz="1400" u="none" cap="none" strike="noStrike">
                <a:solidFill>
                  <a:srgbClr val="000000"/>
                </a:solidFill>
                <a:latin typeface="Arial"/>
                <a:ea typeface="Arial"/>
                <a:cs typeface="Arial"/>
                <a:sym typeface="Arial"/>
              </a:endParaRPr>
            </a:p>
          </p:txBody>
        </p:sp>
      </p:grpSp>
      <p:pic>
        <p:nvPicPr>
          <p:cNvPr descr="If you missed UiPath FORWARD 5, register to see some of ‘The Best Bits’ from the world-class event to inspire you with practical automation advice and give you a window into the future of automation. https://bit.ly/3Ty7hGL&#10;&#10;The robots are IN the computer? Still a bit hazy on what Robotic Process Automation (RPA) is? Want to know if our robots clean your floors, help assemble cars, or perform surgery? Spoiler alert: we make software robots. Watch this short demo to help clear up any confusion and see the impact one of our automations can have on the daily life of a wealth manager.&#10;&#10;Get started with your automation journey today: https://bit.ly/3k80JOz&#10;&#10;🚀Join our community for more updates: &#10;Academy: https://bit.ly/3iPwUBp&#10;Blog - https://bit.ly/3ds2aDc&#10;LinkedIn - https://bit.ly/2Mqk2Cg&#10;Twitter - https://bit.ly/2XRylW6&#10;Facebook - https://bit.ly/2zTzN28&#10;Forum - https://bit.ly/38llUan" id="77" name="Google Shape;77;g22c68e77dac_0_13" title="What is a UiPath Software Robot?">
            <a:hlinkClick r:id="rId4"/>
          </p:cNvPr>
          <p:cNvPicPr preferRelativeResize="0"/>
          <p:nvPr/>
        </p:nvPicPr>
        <p:blipFill>
          <a:blip r:embed="rId5">
            <a:alphaModFix/>
          </a:blip>
          <a:stretch>
            <a:fillRect/>
          </a:stretch>
        </p:blipFill>
        <p:spPr>
          <a:xfrm>
            <a:off x="1555875" y="1451749"/>
            <a:ext cx="8865850" cy="4987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1000"/>
                                        <p:tgtEl>
                                          <p:spTgt spid="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3"/>
          <p:cNvSpPr txBox="1"/>
          <p:nvPr>
            <p:ph type="title"/>
          </p:nvPr>
        </p:nvSpPr>
        <p:spPr>
          <a:xfrm>
            <a:off x="388111" y="912309"/>
            <a:ext cx="11428413" cy="916491"/>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a:buNone/>
            </a:pPr>
            <a:r>
              <a:rPr lang="en-US"/>
              <a:t>Who is the UiPath project manager?</a:t>
            </a:r>
            <a:endParaRPr/>
          </a:p>
        </p:txBody>
      </p:sp>
      <p:sp>
        <p:nvSpPr>
          <p:cNvPr id="84" name="Google Shape;84;p3"/>
          <p:cNvSpPr txBox="1"/>
          <p:nvPr>
            <p:ph idx="1" type="body"/>
          </p:nvPr>
        </p:nvSpPr>
        <p:spPr>
          <a:xfrm>
            <a:off x="385351" y="1366345"/>
            <a:ext cx="11428413" cy="3759897"/>
          </a:xfrm>
          <a:prstGeom prst="rect">
            <a:avLst/>
          </a:prstGeom>
          <a:noFill/>
          <a:ln>
            <a:noFill/>
          </a:ln>
        </p:spPr>
        <p:txBody>
          <a:bodyPr anchorCtr="0" anchor="t" bIns="0" lIns="0" spcFirstLastPara="1" rIns="0" wrap="square" tIns="0">
            <a:noAutofit/>
          </a:bodyPr>
          <a:lstStyle/>
          <a:p>
            <a:pPr indent="-342900" lvl="0" marL="342900" rtl="0" algn="l">
              <a:lnSpc>
                <a:spcPct val="100000"/>
              </a:lnSpc>
              <a:spcBef>
                <a:spcPts val="0"/>
              </a:spcBef>
              <a:spcAft>
                <a:spcPts val="0"/>
              </a:spcAft>
              <a:buClr>
                <a:schemeClr val="dk1"/>
              </a:buClr>
              <a:buSzPts val="2400"/>
              <a:buFont typeface="Arial"/>
              <a:buAutoNum type="arabicPeriod"/>
            </a:pPr>
            <a:r>
              <a:rPr lang="en-US" sz="2400"/>
              <a:t>One throat to choke…</a:t>
            </a:r>
            <a:endParaRPr/>
          </a:p>
          <a:p>
            <a:pPr indent="-342900" lvl="0" marL="342900" rtl="0" algn="l">
              <a:lnSpc>
                <a:spcPct val="100000"/>
              </a:lnSpc>
              <a:spcBef>
                <a:spcPts val="1000"/>
              </a:spcBef>
              <a:spcAft>
                <a:spcPts val="0"/>
              </a:spcAft>
              <a:buClr>
                <a:schemeClr val="dk1"/>
              </a:buClr>
              <a:buSzPts val="2400"/>
              <a:buFont typeface="Arial"/>
              <a:buAutoNum type="arabicPeriod"/>
            </a:pPr>
            <a:r>
              <a:rPr lang="en-US" sz="2400"/>
              <a:t>A </a:t>
            </a:r>
            <a:r>
              <a:rPr b="1" lang="en-US" sz="2400" u="sng"/>
              <a:t>general</a:t>
            </a:r>
            <a:r>
              <a:rPr lang="en-US" sz="2400"/>
              <a:t>ist</a:t>
            </a:r>
            <a:endParaRPr/>
          </a:p>
          <a:p>
            <a:pPr indent="-342900" lvl="0" marL="342900" rtl="0" algn="l">
              <a:lnSpc>
                <a:spcPct val="100000"/>
              </a:lnSpc>
              <a:spcBef>
                <a:spcPts val="1000"/>
              </a:spcBef>
              <a:spcAft>
                <a:spcPts val="0"/>
              </a:spcAft>
              <a:buClr>
                <a:schemeClr val="dk1"/>
              </a:buClr>
              <a:buSzPts val="2400"/>
              <a:buFont typeface="Arial"/>
              <a:buAutoNum type="arabicPeriod"/>
            </a:pPr>
            <a:r>
              <a:rPr lang="en-US" sz="2400"/>
              <a:t>A communicator</a:t>
            </a:r>
            <a:endParaRPr/>
          </a:p>
          <a:p>
            <a:pPr indent="-342900" lvl="0" marL="342900" rtl="0" algn="l">
              <a:lnSpc>
                <a:spcPct val="100000"/>
              </a:lnSpc>
              <a:spcBef>
                <a:spcPts val="1000"/>
              </a:spcBef>
              <a:spcAft>
                <a:spcPts val="0"/>
              </a:spcAft>
              <a:buClr>
                <a:schemeClr val="dk1"/>
              </a:buClr>
              <a:buSzPts val="2400"/>
              <a:buFont typeface="Arial"/>
              <a:buAutoNum type="arabicPeriod"/>
            </a:pPr>
            <a:r>
              <a:rPr lang="en-US" sz="2400"/>
              <a:t>A relationship builder</a:t>
            </a:r>
            <a:endParaRPr/>
          </a:p>
          <a:p>
            <a:pPr indent="-342900" lvl="0" marL="342900" rtl="0" algn="l">
              <a:lnSpc>
                <a:spcPct val="100000"/>
              </a:lnSpc>
              <a:spcBef>
                <a:spcPts val="1000"/>
              </a:spcBef>
              <a:spcAft>
                <a:spcPts val="0"/>
              </a:spcAft>
              <a:buClr>
                <a:schemeClr val="dk1"/>
              </a:buClr>
              <a:buSzPts val="2400"/>
              <a:buFont typeface="Arial"/>
              <a:buAutoNum type="arabicPeriod"/>
            </a:pPr>
            <a:r>
              <a:rPr lang="en-US" sz="2400"/>
              <a:t>An expectation setter</a:t>
            </a:r>
            <a:endParaRPr/>
          </a:p>
          <a:p>
            <a:pPr indent="-342900" lvl="0" marL="342900" rtl="0" algn="l">
              <a:lnSpc>
                <a:spcPct val="100000"/>
              </a:lnSpc>
              <a:spcBef>
                <a:spcPts val="1000"/>
              </a:spcBef>
              <a:spcAft>
                <a:spcPts val="0"/>
              </a:spcAft>
              <a:buClr>
                <a:schemeClr val="dk1"/>
              </a:buClr>
              <a:buSzPts val="2400"/>
              <a:buFont typeface="Arial"/>
              <a:buAutoNum type="arabicPeriod"/>
            </a:pPr>
            <a:r>
              <a:rPr lang="en-US" sz="2400"/>
              <a:t>A best options giver</a:t>
            </a:r>
            <a:endParaRPr/>
          </a:p>
          <a:p>
            <a:pPr indent="-342900" lvl="0" marL="342900" rtl="0" algn="l">
              <a:lnSpc>
                <a:spcPct val="100000"/>
              </a:lnSpc>
              <a:spcBef>
                <a:spcPts val="1000"/>
              </a:spcBef>
              <a:spcAft>
                <a:spcPts val="0"/>
              </a:spcAft>
              <a:buClr>
                <a:schemeClr val="dk1"/>
              </a:buClr>
              <a:buSzPts val="2400"/>
              <a:buFont typeface="Arial"/>
              <a:buAutoNum type="arabicPeriod"/>
            </a:pPr>
            <a:r>
              <a:rPr lang="en-US" sz="2400"/>
              <a:t>A storyteller who is well versed in the UiPath story –&gt; Presales 2.0</a:t>
            </a:r>
            <a:endParaRPr/>
          </a:p>
          <a:p>
            <a:pPr indent="-342900" lvl="0" marL="342900" rtl="0" algn="l">
              <a:lnSpc>
                <a:spcPct val="100000"/>
              </a:lnSpc>
              <a:spcBef>
                <a:spcPts val="1000"/>
              </a:spcBef>
              <a:spcAft>
                <a:spcPts val="0"/>
              </a:spcAft>
              <a:buClr>
                <a:schemeClr val="dk1"/>
              </a:buClr>
              <a:buSzPts val="2400"/>
              <a:buFont typeface="Arial"/>
              <a:buAutoNum type="arabicPeriod"/>
            </a:pPr>
            <a:r>
              <a:rPr lang="en-US" sz="2400"/>
              <a:t>A Dungeon Master</a:t>
            </a:r>
            <a:endParaRPr/>
          </a:p>
          <a:p>
            <a:pPr indent="-342900" lvl="0" marL="342900" rtl="0" algn="l">
              <a:lnSpc>
                <a:spcPct val="100000"/>
              </a:lnSpc>
              <a:spcBef>
                <a:spcPts val="1000"/>
              </a:spcBef>
              <a:spcAft>
                <a:spcPts val="0"/>
              </a:spcAft>
              <a:buClr>
                <a:schemeClr val="dk1"/>
              </a:buClr>
              <a:buSzPts val="2400"/>
              <a:buFont typeface="Arial"/>
              <a:buAutoNum type="arabicPeriod"/>
            </a:pPr>
            <a:r>
              <a:rPr lang="en-US" sz="2400"/>
              <a:t>Curious, interested, competent at project management toolset and terms</a:t>
            </a:r>
            <a:endParaRPr/>
          </a:p>
          <a:p>
            <a:pPr indent="-342900" lvl="0" marL="342900" rtl="0" algn="l">
              <a:lnSpc>
                <a:spcPct val="100000"/>
              </a:lnSpc>
              <a:spcBef>
                <a:spcPts val="1000"/>
              </a:spcBef>
              <a:spcAft>
                <a:spcPts val="0"/>
              </a:spcAft>
              <a:buClr>
                <a:schemeClr val="dk1"/>
              </a:buClr>
              <a:buSzPts val="2400"/>
              <a:buFont typeface="Arial"/>
              <a:buAutoNum type="arabicPeriod"/>
            </a:pPr>
            <a:r>
              <a:rPr lang="en-US" sz="2400"/>
              <a:t> A sin eater, a meat shield</a:t>
            </a:r>
            <a:endParaRPr/>
          </a:p>
          <a:p>
            <a:pPr indent="-190500" lvl="0" marL="342900" rtl="0" algn="l">
              <a:lnSpc>
                <a:spcPct val="100000"/>
              </a:lnSpc>
              <a:spcBef>
                <a:spcPts val="1000"/>
              </a:spcBef>
              <a:spcAft>
                <a:spcPts val="0"/>
              </a:spcAft>
              <a:buClr>
                <a:schemeClr val="dk1"/>
              </a:buClr>
              <a:buSzPts val="2400"/>
              <a:buFont typeface="Arial"/>
              <a:buNone/>
            </a:pPr>
            <a:r>
              <a:t/>
            </a:r>
            <a:endParaRPr sz="2400"/>
          </a:p>
          <a:p>
            <a:pPr indent="0" lvl="0" marL="0" rtl="0" algn="l">
              <a:lnSpc>
                <a:spcPct val="100000"/>
              </a:lnSpc>
              <a:spcBef>
                <a:spcPts val="1000"/>
              </a:spcBef>
              <a:spcAft>
                <a:spcPts val="0"/>
              </a:spcAft>
              <a:buClr>
                <a:schemeClr val="dk1"/>
              </a:buClr>
              <a:buSzPts val="2400"/>
              <a:buNone/>
            </a:pPr>
            <a:r>
              <a:t/>
            </a:r>
            <a:endParaRPr sz="2400"/>
          </a:p>
        </p:txBody>
      </p:sp>
      <p:sp>
        <p:nvSpPr>
          <p:cNvPr id="85" name="Google Shape;85;p3"/>
          <p:cNvSpPr txBox="1"/>
          <p:nvPr>
            <p:ph idx="12" type="sldNum"/>
          </p:nvPr>
        </p:nvSpPr>
        <p:spPr>
          <a:xfrm>
            <a:off x="10998200" y="6499831"/>
            <a:ext cx="809774" cy="120649"/>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US"/>
              <a:t>‹#›</a:t>
            </a:fld>
            <a:endParaRPr/>
          </a:p>
        </p:txBody>
      </p:sp>
      <p:sp>
        <p:nvSpPr>
          <p:cNvPr id="86" name="Google Shape;86;p3"/>
          <p:cNvSpPr txBox="1"/>
          <p:nvPr>
            <p:ph idx="2" type="body"/>
          </p:nvPr>
        </p:nvSpPr>
        <p:spPr>
          <a:xfrm>
            <a:off x="388111" y="356542"/>
            <a:ext cx="3841750" cy="466351"/>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750"/>
              <a:buNone/>
            </a:pPr>
            <a:r>
              <a:t/>
            </a:r>
            <a:endParaRPr/>
          </a:p>
        </p:txBody>
      </p:sp>
      <p:grpSp>
        <p:nvGrpSpPr>
          <p:cNvPr id="87" name="Google Shape;87;p3"/>
          <p:cNvGrpSpPr/>
          <p:nvPr/>
        </p:nvGrpSpPr>
        <p:grpSpPr>
          <a:xfrm>
            <a:off x="388111" y="205607"/>
            <a:ext cx="2814633" cy="320753"/>
            <a:chOff x="388111" y="205607"/>
            <a:chExt cx="2814633" cy="320753"/>
          </a:xfrm>
        </p:grpSpPr>
        <p:pic>
          <p:nvPicPr>
            <p:cNvPr descr="A close up of a sign&#10;&#10;Description automatically generated" id="88" name="Google Shape;88;p3"/>
            <p:cNvPicPr preferRelativeResize="0"/>
            <p:nvPr/>
          </p:nvPicPr>
          <p:blipFill rotWithShape="1">
            <a:blip r:embed="rId3">
              <a:alphaModFix/>
            </a:blip>
            <a:srcRect b="0" l="0" r="0" t="0"/>
            <a:stretch/>
          </p:blipFill>
          <p:spPr>
            <a:xfrm>
              <a:off x="388111" y="205607"/>
              <a:ext cx="815047" cy="289342"/>
            </a:xfrm>
            <a:prstGeom prst="rect">
              <a:avLst/>
            </a:prstGeom>
            <a:noFill/>
            <a:ln>
              <a:noFill/>
            </a:ln>
          </p:spPr>
        </p:pic>
        <p:sp>
          <p:nvSpPr>
            <p:cNvPr id="89" name="Google Shape;89;p3"/>
            <p:cNvSpPr txBox="1"/>
            <p:nvPr/>
          </p:nvSpPr>
          <p:spPr>
            <a:xfrm>
              <a:off x="1203158" y="218583"/>
              <a:ext cx="1999586" cy="307777"/>
            </a:xfrm>
            <a:prstGeom prst="rect">
              <a:avLst/>
            </a:prstGeom>
            <a:noFill/>
            <a:ln>
              <a:noFill/>
            </a:ln>
          </p:spPr>
          <p:txBody>
            <a:bodyPr anchorCtr="0" anchor="ctr" bIns="45700" lIns="45700"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Professional Services</a:t>
              </a:r>
              <a:endParaRPr b="0" i="0" sz="1400" u="none" cap="none" strike="noStrike">
                <a:solidFill>
                  <a:srgbClr val="000000"/>
                </a:solidFill>
                <a:latin typeface="Arial"/>
                <a:ea typeface="Arial"/>
                <a:cs typeface="Arial"/>
                <a:sym typeface="Arial"/>
              </a:endParaRPr>
            </a:p>
          </p:txBody>
        </p:sp>
      </p:grpSp>
      <p:pic>
        <p:nvPicPr>
          <p:cNvPr id="90" name="Google Shape;90;p3"/>
          <p:cNvPicPr preferRelativeResize="0"/>
          <p:nvPr/>
        </p:nvPicPr>
        <p:blipFill rotWithShape="1">
          <a:blip r:embed="rId4">
            <a:alphaModFix/>
          </a:blip>
          <a:srcRect b="0" l="0" r="0" t="0"/>
          <a:stretch/>
        </p:blipFill>
        <p:spPr>
          <a:xfrm>
            <a:off x="8360518" y="1624376"/>
            <a:ext cx="2743138" cy="263046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4"/>
          <p:cNvSpPr txBox="1"/>
          <p:nvPr>
            <p:ph type="title"/>
          </p:nvPr>
        </p:nvSpPr>
        <p:spPr>
          <a:xfrm>
            <a:off x="388111" y="912309"/>
            <a:ext cx="11428413" cy="916491"/>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a:buNone/>
            </a:pPr>
            <a:r>
              <a:rPr lang="en-US"/>
              <a:t>Why are we running professional services projects?</a:t>
            </a:r>
            <a:endParaRPr/>
          </a:p>
        </p:txBody>
      </p:sp>
      <p:sp>
        <p:nvSpPr>
          <p:cNvPr id="97" name="Google Shape;97;p4"/>
          <p:cNvSpPr txBox="1"/>
          <p:nvPr>
            <p:ph idx="1" type="body"/>
          </p:nvPr>
        </p:nvSpPr>
        <p:spPr>
          <a:xfrm>
            <a:off x="372301" y="1658252"/>
            <a:ext cx="11428413" cy="3759897"/>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400"/>
              <a:buNone/>
            </a:pPr>
            <a:r>
              <a:rPr lang="en-US" sz="2400"/>
              <a:t>Let’s explore the product company vs services company balance argument…</a:t>
            </a:r>
            <a:endParaRPr/>
          </a:p>
          <a:p>
            <a:pPr indent="-457200" lvl="0" marL="457200" rtl="0" algn="l">
              <a:lnSpc>
                <a:spcPct val="100000"/>
              </a:lnSpc>
              <a:spcBef>
                <a:spcPts val="1000"/>
              </a:spcBef>
              <a:spcAft>
                <a:spcPts val="0"/>
              </a:spcAft>
              <a:buClr>
                <a:schemeClr val="dk1"/>
              </a:buClr>
              <a:buSzPts val="2400"/>
              <a:buFont typeface="Arial"/>
              <a:buAutoNum type="arabicPeriod"/>
            </a:pPr>
            <a:r>
              <a:rPr lang="en-US" sz="2400"/>
              <a:t>To serve as a safe starting point for customers of our product…</a:t>
            </a:r>
            <a:endParaRPr/>
          </a:p>
          <a:p>
            <a:pPr indent="-457200" lvl="0" marL="457200" rtl="0" algn="l">
              <a:lnSpc>
                <a:spcPct val="100000"/>
              </a:lnSpc>
              <a:spcBef>
                <a:spcPts val="1000"/>
              </a:spcBef>
              <a:spcAft>
                <a:spcPts val="0"/>
              </a:spcAft>
              <a:buClr>
                <a:schemeClr val="dk1"/>
              </a:buClr>
              <a:buSzPts val="2400"/>
              <a:buFont typeface="Arial"/>
              <a:buAutoNum type="arabicPeriod"/>
            </a:pPr>
            <a:r>
              <a:rPr lang="en-US" sz="2400"/>
              <a:t>To find ways to go deeper into providing value for a customer’s organization…</a:t>
            </a:r>
            <a:endParaRPr/>
          </a:p>
          <a:p>
            <a:pPr indent="-457200" lvl="0" marL="457200" rtl="0" algn="l">
              <a:lnSpc>
                <a:spcPct val="100000"/>
              </a:lnSpc>
              <a:spcBef>
                <a:spcPts val="1000"/>
              </a:spcBef>
              <a:spcAft>
                <a:spcPts val="0"/>
              </a:spcAft>
              <a:buClr>
                <a:schemeClr val="dk1"/>
              </a:buClr>
              <a:buSzPts val="2400"/>
              <a:buFont typeface="Arial"/>
              <a:buAutoNum type="arabicPeriod"/>
            </a:pPr>
            <a:r>
              <a:rPr lang="en-US" sz="2400"/>
              <a:t>To be a “go to” to trust to solve tough problems at the brink of our platform’s current capability…</a:t>
            </a:r>
            <a:endParaRPr/>
          </a:p>
          <a:p>
            <a:pPr indent="-457200" lvl="0" marL="457200" rtl="0" algn="l">
              <a:lnSpc>
                <a:spcPct val="100000"/>
              </a:lnSpc>
              <a:spcBef>
                <a:spcPts val="1000"/>
              </a:spcBef>
              <a:spcAft>
                <a:spcPts val="0"/>
              </a:spcAft>
              <a:buClr>
                <a:schemeClr val="dk1"/>
              </a:buClr>
              <a:buSzPts val="2400"/>
              <a:buFont typeface="Arial"/>
              <a:buAutoNum type="arabicPeriod"/>
            </a:pPr>
            <a:r>
              <a:rPr lang="en-US" sz="2400"/>
              <a:t>To be a gold standard for all our partners who often learn under our ‘brand’ label…</a:t>
            </a:r>
            <a:endParaRPr/>
          </a:p>
          <a:p>
            <a:pPr indent="0" lvl="0" marL="0" rtl="0" algn="l">
              <a:lnSpc>
                <a:spcPct val="100000"/>
              </a:lnSpc>
              <a:spcBef>
                <a:spcPts val="1000"/>
              </a:spcBef>
              <a:spcAft>
                <a:spcPts val="0"/>
              </a:spcAft>
              <a:buClr>
                <a:schemeClr val="dk1"/>
              </a:buClr>
              <a:buSzPts val="2400"/>
              <a:buNone/>
            </a:pPr>
            <a:r>
              <a:t/>
            </a:r>
            <a:endParaRPr sz="2400"/>
          </a:p>
          <a:p>
            <a:pPr indent="0" lvl="0" marL="0" rtl="0" algn="l">
              <a:lnSpc>
                <a:spcPct val="100000"/>
              </a:lnSpc>
              <a:spcBef>
                <a:spcPts val="1000"/>
              </a:spcBef>
              <a:spcAft>
                <a:spcPts val="0"/>
              </a:spcAft>
              <a:buClr>
                <a:schemeClr val="dk1"/>
              </a:buClr>
              <a:buSzPts val="2400"/>
              <a:buNone/>
            </a:pPr>
            <a:r>
              <a:t/>
            </a:r>
            <a:endParaRPr sz="2400"/>
          </a:p>
          <a:p>
            <a:pPr indent="0" lvl="0" marL="0" rtl="0" algn="l">
              <a:lnSpc>
                <a:spcPct val="100000"/>
              </a:lnSpc>
              <a:spcBef>
                <a:spcPts val="1000"/>
              </a:spcBef>
              <a:spcAft>
                <a:spcPts val="0"/>
              </a:spcAft>
              <a:buClr>
                <a:schemeClr val="dk1"/>
              </a:buClr>
              <a:buSzPts val="2400"/>
              <a:buNone/>
            </a:pPr>
            <a:r>
              <a:t/>
            </a:r>
            <a:endParaRPr sz="2400"/>
          </a:p>
        </p:txBody>
      </p:sp>
      <p:sp>
        <p:nvSpPr>
          <p:cNvPr id="98" name="Google Shape;98;p4"/>
          <p:cNvSpPr txBox="1"/>
          <p:nvPr>
            <p:ph idx="12" type="sldNum"/>
          </p:nvPr>
        </p:nvSpPr>
        <p:spPr>
          <a:xfrm>
            <a:off x="10998200" y="6499831"/>
            <a:ext cx="809774" cy="120649"/>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US"/>
              <a:t>‹#›</a:t>
            </a:fld>
            <a:endParaRPr/>
          </a:p>
        </p:txBody>
      </p:sp>
      <p:sp>
        <p:nvSpPr>
          <p:cNvPr id="99" name="Google Shape;99;p4"/>
          <p:cNvSpPr txBox="1"/>
          <p:nvPr>
            <p:ph idx="2" type="body"/>
          </p:nvPr>
        </p:nvSpPr>
        <p:spPr>
          <a:xfrm>
            <a:off x="388111" y="356542"/>
            <a:ext cx="3841750" cy="466351"/>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750"/>
              <a:buNone/>
            </a:pPr>
            <a:r>
              <a:t/>
            </a:r>
            <a:endParaRPr/>
          </a:p>
        </p:txBody>
      </p:sp>
      <p:grpSp>
        <p:nvGrpSpPr>
          <p:cNvPr id="100" name="Google Shape;100;p4"/>
          <p:cNvGrpSpPr/>
          <p:nvPr/>
        </p:nvGrpSpPr>
        <p:grpSpPr>
          <a:xfrm>
            <a:off x="388111" y="205607"/>
            <a:ext cx="2814633" cy="320753"/>
            <a:chOff x="388111" y="205607"/>
            <a:chExt cx="2814633" cy="320753"/>
          </a:xfrm>
        </p:grpSpPr>
        <p:pic>
          <p:nvPicPr>
            <p:cNvPr descr="A close up of a sign&#10;&#10;Description automatically generated" id="101" name="Google Shape;101;p4"/>
            <p:cNvPicPr preferRelativeResize="0"/>
            <p:nvPr/>
          </p:nvPicPr>
          <p:blipFill rotWithShape="1">
            <a:blip r:embed="rId3">
              <a:alphaModFix/>
            </a:blip>
            <a:srcRect b="0" l="0" r="0" t="0"/>
            <a:stretch/>
          </p:blipFill>
          <p:spPr>
            <a:xfrm>
              <a:off x="388111" y="205607"/>
              <a:ext cx="815047" cy="289342"/>
            </a:xfrm>
            <a:prstGeom prst="rect">
              <a:avLst/>
            </a:prstGeom>
            <a:noFill/>
            <a:ln>
              <a:noFill/>
            </a:ln>
          </p:spPr>
        </p:pic>
        <p:sp>
          <p:nvSpPr>
            <p:cNvPr id="102" name="Google Shape;102;p4"/>
            <p:cNvSpPr txBox="1"/>
            <p:nvPr/>
          </p:nvSpPr>
          <p:spPr>
            <a:xfrm>
              <a:off x="1203158" y="218583"/>
              <a:ext cx="1999586" cy="307777"/>
            </a:xfrm>
            <a:prstGeom prst="rect">
              <a:avLst/>
            </a:prstGeom>
            <a:noFill/>
            <a:ln>
              <a:noFill/>
            </a:ln>
          </p:spPr>
          <p:txBody>
            <a:bodyPr anchorCtr="0" anchor="ctr" bIns="45700" lIns="45700"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Professional Services</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5"/>
          <p:cNvSpPr txBox="1"/>
          <p:nvPr>
            <p:ph type="title"/>
          </p:nvPr>
        </p:nvSpPr>
        <p:spPr>
          <a:xfrm>
            <a:off x="388111" y="912309"/>
            <a:ext cx="11428413" cy="916491"/>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a:buNone/>
            </a:pPr>
            <a:r>
              <a:rPr lang="en-US"/>
              <a:t>What vision are we selling?</a:t>
            </a:r>
            <a:endParaRPr/>
          </a:p>
        </p:txBody>
      </p:sp>
      <p:sp>
        <p:nvSpPr>
          <p:cNvPr id="109" name="Google Shape;109;p5"/>
          <p:cNvSpPr txBox="1"/>
          <p:nvPr>
            <p:ph idx="1" type="body"/>
          </p:nvPr>
        </p:nvSpPr>
        <p:spPr>
          <a:xfrm>
            <a:off x="388110" y="1406013"/>
            <a:ext cx="11428413" cy="4818381"/>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400"/>
              <a:buNone/>
            </a:pPr>
            <a:r>
              <a:rPr lang="en-US" sz="2400"/>
              <a:t>Familiarize yourself with the storytelling in the main Highspot ‘CFD’ Customer Facing Document. It’s currently a 26 slide deck in every presales engineer’s playbook.</a:t>
            </a:r>
            <a:endParaRPr/>
          </a:p>
          <a:p>
            <a:pPr indent="0" lvl="0" marL="0" rtl="0" algn="l">
              <a:lnSpc>
                <a:spcPct val="100000"/>
              </a:lnSpc>
              <a:spcBef>
                <a:spcPts val="1000"/>
              </a:spcBef>
              <a:spcAft>
                <a:spcPts val="0"/>
              </a:spcAft>
              <a:buClr>
                <a:schemeClr val="dk1"/>
              </a:buClr>
              <a:buSzPts val="2400"/>
              <a:buNone/>
            </a:pPr>
            <a:r>
              <a:t/>
            </a:r>
            <a:endParaRPr sz="2400"/>
          </a:p>
        </p:txBody>
      </p:sp>
      <p:sp>
        <p:nvSpPr>
          <p:cNvPr id="110" name="Google Shape;110;p5"/>
          <p:cNvSpPr txBox="1"/>
          <p:nvPr>
            <p:ph idx="12" type="sldNum"/>
          </p:nvPr>
        </p:nvSpPr>
        <p:spPr>
          <a:xfrm>
            <a:off x="10998200" y="6499831"/>
            <a:ext cx="809774" cy="120649"/>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US"/>
              <a:t>‹#›</a:t>
            </a:fld>
            <a:endParaRPr/>
          </a:p>
        </p:txBody>
      </p:sp>
      <p:sp>
        <p:nvSpPr>
          <p:cNvPr id="111" name="Google Shape;111;p5"/>
          <p:cNvSpPr txBox="1"/>
          <p:nvPr>
            <p:ph idx="2" type="body"/>
          </p:nvPr>
        </p:nvSpPr>
        <p:spPr>
          <a:xfrm>
            <a:off x="388111" y="356542"/>
            <a:ext cx="3841750" cy="466351"/>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750"/>
              <a:buNone/>
            </a:pPr>
            <a:r>
              <a:t/>
            </a:r>
            <a:endParaRPr/>
          </a:p>
        </p:txBody>
      </p:sp>
      <p:grpSp>
        <p:nvGrpSpPr>
          <p:cNvPr id="112" name="Google Shape;112;p5"/>
          <p:cNvGrpSpPr/>
          <p:nvPr/>
        </p:nvGrpSpPr>
        <p:grpSpPr>
          <a:xfrm>
            <a:off x="388111" y="205607"/>
            <a:ext cx="2814633" cy="320753"/>
            <a:chOff x="388111" y="205607"/>
            <a:chExt cx="2814633" cy="320753"/>
          </a:xfrm>
        </p:grpSpPr>
        <p:pic>
          <p:nvPicPr>
            <p:cNvPr descr="A close up of a sign&#10;&#10;Description automatically generated" id="113" name="Google Shape;113;p5"/>
            <p:cNvPicPr preferRelativeResize="0"/>
            <p:nvPr/>
          </p:nvPicPr>
          <p:blipFill rotWithShape="1">
            <a:blip r:embed="rId3">
              <a:alphaModFix/>
            </a:blip>
            <a:srcRect b="0" l="0" r="0" t="0"/>
            <a:stretch/>
          </p:blipFill>
          <p:spPr>
            <a:xfrm>
              <a:off x="388111" y="205607"/>
              <a:ext cx="815047" cy="289342"/>
            </a:xfrm>
            <a:prstGeom prst="rect">
              <a:avLst/>
            </a:prstGeom>
            <a:noFill/>
            <a:ln>
              <a:noFill/>
            </a:ln>
          </p:spPr>
        </p:pic>
        <p:sp>
          <p:nvSpPr>
            <p:cNvPr id="114" name="Google Shape;114;p5"/>
            <p:cNvSpPr txBox="1"/>
            <p:nvPr/>
          </p:nvSpPr>
          <p:spPr>
            <a:xfrm>
              <a:off x="1203158" y="218583"/>
              <a:ext cx="1999586" cy="307777"/>
            </a:xfrm>
            <a:prstGeom prst="rect">
              <a:avLst/>
            </a:prstGeom>
            <a:noFill/>
            <a:ln>
              <a:noFill/>
            </a:ln>
          </p:spPr>
          <p:txBody>
            <a:bodyPr anchorCtr="0" anchor="ctr" bIns="45700" lIns="45700"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Professional Services</a:t>
              </a:r>
              <a:endParaRPr b="0" i="0" sz="1400" u="none" cap="none" strike="noStrike">
                <a:solidFill>
                  <a:srgbClr val="000000"/>
                </a:solidFill>
                <a:latin typeface="Arial"/>
                <a:ea typeface="Arial"/>
                <a:cs typeface="Arial"/>
                <a:sym typeface="Arial"/>
              </a:endParaRPr>
            </a:p>
          </p:txBody>
        </p:sp>
      </p:grpSp>
      <p:pic>
        <p:nvPicPr>
          <p:cNvPr id="115" name="Google Shape;115;p5"/>
          <p:cNvPicPr preferRelativeResize="0"/>
          <p:nvPr/>
        </p:nvPicPr>
        <p:blipFill rotWithShape="1">
          <a:blip r:embed="rId4">
            <a:alphaModFix/>
          </a:blip>
          <a:srcRect b="0" l="0" r="0" t="0"/>
          <a:stretch/>
        </p:blipFill>
        <p:spPr>
          <a:xfrm>
            <a:off x="372302" y="2411920"/>
            <a:ext cx="4347943" cy="3650558"/>
          </a:xfrm>
          <a:prstGeom prst="rect">
            <a:avLst/>
          </a:prstGeom>
          <a:noFill/>
          <a:ln>
            <a:noFill/>
          </a:ln>
        </p:spPr>
      </p:pic>
      <p:pic>
        <p:nvPicPr>
          <p:cNvPr id="116" name="Google Shape;116;p5"/>
          <p:cNvPicPr preferRelativeResize="0"/>
          <p:nvPr/>
        </p:nvPicPr>
        <p:blipFill rotWithShape="1">
          <a:blip r:embed="rId5">
            <a:alphaModFix/>
          </a:blip>
          <a:srcRect b="0" l="0" r="0" t="0"/>
          <a:stretch/>
        </p:blipFill>
        <p:spPr>
          <a:xfrm>
            <a:off x="4606183" y="2739864"/>
            <a:ext cx="7251938" cy="332261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6"/>
          <p:cNvSpPr txBox="1"/>
          <p:nvPr>
            <p:ph type="title"/>
          </p:nvPr>
        </p:nvSpPr>
        <p:spPr>
          <a:xfrm>
            <a:off x="388111" y="912309"/>
            <a:ext cx="11428413" cy="916491"/>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a:buNone/>
            </a:pPr>
            <a:r>
              <a:rPr lang="en-US"/>
              <a:t>Where does a project manager look for help?</a:t>
            </a:r>
            <a:br>
              <a:rPr lang="en-US"/>
            </a:br>
            <a:br>
              <a:rPr lang="en-US"/>
            </a:br>
            <a:br>
              <a:rPr b="0" lang="en-US"/>
            </a:br>
            <a:endParaRPr b="0"/>
          </a:p>
        </p:txBody>
      </p:sp>
      <p:sp>
        <p:nvSpPr>
          <p:cNvPr id="123" name="Google Shape;123;p6"/>
          <p:cNvSpPr txBox="1"/>
          <p:nvPr>
            <p:ph idx="1" type="body"/>
          </p:nvPr>
        </p:nvSpPr>
        <p:spPr>
          <a:xfrm>
            <a:off x="424251" y="1301064"/>
            <a:ext cx="11428413" cy="3759897"/>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000"/>
              <a:buNone/>
            </a:pPr>
            <a:r>
              <a:rPr b="0" lang="en-US" sz="2000"/>
              <a:t>Many hands make light work… Some lifelines…</a:t>
            </a:r>
            <a:endParaRPr/>
          </a:p>
          <a:p>
            <a:pPr indent="-457200" lvl="0" marL="457200" rtl="0" algn="l">
              <a:lnSpc>
                <a:spcPct val="100000"/>
              </a:lnSpc>
              <a:spcBef>
                <a:spcPts val="1000"/>
              </a:spcBef>
              <a:spcAft>
                <a:spcPts val="0"/>
              </a:spcAft>
              <a:buClr>
                <a:schemeClr val="dk1"/>
              </a:buClr>
              <a:buSzPts val="2000"/>
              <a:buFont typeface="Arial"/>
              <a:buAutoNum type="arabicPeriod"/>
            </a:pPr>
            <a:r>
              <a:rPr b="0" lang="en-US" sz="2000"/>
              <a:t>The project team and their internal contacts.</a:t>
            </a:r>
            <a:endParaRPr/>
          </a:p>
          <a:p>
            <a:pPr indent="-457200" lvl="0" marL="457200" rtl="0" algn="l">
              <a:lnSpc>
                <a:spcPct val="100000"/>
              </a:lnSpc>
              <a:spcBef>
                <a:spcPts val="1000"/>
              </a:spcBef>
              <a:spcAft>
                <a:spcPts val="0"/>
              </a:spcAft>
              <a:buClr>
                <a:schemeClr val="dk1"/>
              </a:buClr>
              <a:buSzPts val="2000"/>
              <a:buFont typeface="Arial"/>
              <a:buAutoNum type="arabicPeriod"/>
            </a:pPr>
            <a:r>
              <a:rPr lang="en-US" sz="2000"/>
              <a:t>The professional services team (global)</a:t>
            </a:r>
            <a:endParaRPr/>
          </a:p>
          <a:p>
            <a:pPr indent="-457200" lvl="0" marL="457200" rtl="0" algn="l">
              <a:lnSpc>
                <a:spcPct val="100000"/>
              </a:lnSpc>
              <a:spcBef>
                <a:spcPts val="1000"/>
              </a:spcBef>
              <a:spcAft>
                <a:spcPts val="0"/>
              </a:spcAft>
              <a:buClr>
                <a:schemeClr val="dk1"/>
              </a:buClr>
              <a:buSzPts val="2000"/>
              <a:buFont typeface="Arial"/>
              <a:buAutoNum type="arabicPeriod"/>
            </a:pPr>
            <a:r>
              <a:rPr lang="en-US" sz="2000"/>
              <a:t>The kindness of strangers/friends - Slack #help</a:t>
            </a:r>
            <a:endParaRPr/>
          </a:p>
          <a:p>
            <a:pPr indent="-457200" lvl="0" marL="457200" rtl="0" algn="l">
              <a:lnSpc>
                <a:spcPct val="100000"/>
              </a:lnSpc>
              <a:spcBef>
                <a:spcPts val="1000"/>
              </a:spcBef>
              <a:spcAft>
                <a:spcPts val="0"/>
              </a:spcAft>
              <a:buClr>
                <a:schemeClr val="dk1"/>
              </a:buClr>
              <a:buSzPts val="2000"/>
              <a:buFont typeface="Arial"/>
              <a:buAutoNum type="arabicPeriod"/>
            </a:pPr>
            <a:r>
              <a:rPr lang="en-US" sz="2000"/>
              <a:t>The account team</a:t>
            </a:r>
            <a:endParaRPr/>
          </a:p>
          <a:p>
            <a:pPr indent="-457200" lvl="0" marL="457200" rtl="0" algn="l">
              <a:lnSpc>
                <a:spcPct val="100000"/>
              </a:lnSpc>
              <a:spcBef>
                <a:spcPts val="1000"/>
              </a:spcBef>
              <a:spcAft>
                <a:spcPts val="0"/>
              </a:spcAft>
              <a:buClr>
                <a:schemeClr val="dk1"/>
              </a:buClr>
              <a:buSzPts val="2000"/>
              <a:buFont typeface="Arial"/>
              <a:buAutoNum type="arabicPeriod"/>
            </a:pPr>
            <a:r>
              <a:rPr lang="en-US" sz="2000"/>
              <a:t>The product team</a:t>
            </a:r>
            <a:endParaRPr/>
          </a:p>
          <a:p>
            <a:pPr indent="-457200" lvl="0" marL="457200" rtl="0" algn="l">
              <a:lnSpc>
                <a:spcPct val="100000"/>
              </a:lnSpc>
              <a:spcBef>
                <a:spcPts val="1000"/>
              </a:spcBef>
              <a:spcAft>
                <a:spcPts val="0"/>
              </a:spcAft>
              <a:buClr>
                <a:schemeClr val="dk1"/>
              </a:buClr>
              <a:buSzPts val="2000"/>
              <a:buFont typeface="Arial"/>
              <a:buAutoNum type="arabicPeriod"/>
            </a:pPr>
            <a:r>
              <a:rPr lang="en-US" sz="2000"/>
              <a:t>The product support team</a:t>
            </a:r>
            <a:endParaRPr/>
          </a:p>
          <a:p>
            <a:pPr indent="-457200" lvl="0" marL="457200" rtl="0" algn="l">
              <a:lnSpc>
                <a:spcPct val="100000"/>
              </a:lnSpc>
              <a:spcBef>
                <a:spcPts val="1000"/>
              </a:spcBef>
              <a:spcAft>
                <a:spcPts val="0"/>
              </a:spcAft>
              <a:buClr>
                <a:schemeClr val="dk1"/>
              </a:buClr>
              <a:buSzPts val="2000"/>
              <a:buFont typeface="Arial"/>
              <a:buAutoNum type="arabicPeriod"/>
            </a:pPr>
            <a:r>
              <a:rPr lang="en-US" sz="2000"/>
              <a:t>Executives</a:t>
            </a:r>
            <a:endParaRPr/>
          </a:p>
          <a:p>
            <a:pPr indent="-457200" lvl="0" marL="457200" rtl="0" algn="l">
              <a:lnSpc>
                <a:spcPct val="100000"/>
              </a:lnSpc>
              <a:spcBef>
                <a:spcPts val="1000"/>
              </a:spcBef>
              <a:spcAft>
                <a:spcPts val="0"/>
              </a:spcAft>
              <a:buClr>
                <a:schemeClr val="dk1"/>
              </a:buClr>
              <a:buSzPts val="2000"/>
              <a:buAutoNum type="arabicPeriod"/>
            </a:pPr>
            <a:r>
              <a:rPr lang="en-US" sz="2000"/>
              <a:t>Program governance leadership</a:t>
            </a:r>
            <a:endParaRPr/>
          </a:p>
          <a:p>
            <a:pPr indent="-457200" lvl="0" marL="457200" rtl="0" algn="l">
              <a:lnSpc>
                <a:spcPct val="100000"/>
              </a:lnSpc>
              <a:spcBef>
                <a:spcPts val="1000"/>
              </a:spcBef>
              <a:spcAft>
                <a:spcPts val="0"/>
              </a:spcAft>
              <a:buClr>
                <a:schemeClr val="dk1"/>
              </a:buClr>
              <a:buSzPts val="2000"/>
              <a:buAutoNum type="arabicPeriod"/>
            </a:pPr>
            <a:r>
              <a:rPr lang="en-US" sz="2000"/>
              <a:t>Infrastructure</a:t>
            </a:r>
            <a:endParaRPr/>
          </a:p>
          <a:p>
            <a:pPr indent="-457200" lvl="0" marL="457200" rtl="0" algn="l">
              <a:lnSpc>
                <a:spcPct val="100000"/>
              </a:lnSpc>
              <a:spcBef>
                <a:spcPts val="1000"/>
              </a:spcBef>
              <a:spcAft>
                <a:spcPts val="0"/>
              </a:spcAft>
              <a:buClr>
                <a:schemeClr val="dk1"/>
              </a:buClr>
              <a:buSzPts val="2000"/>
              <a:buAutoNum type="arabicPeriod"/>
            </a:pPr>
            <a:r>
              <a:rPr lang="en-US" sz="2000"/>
              <a:t>Bots.</a:t>
            </a:r>
            <a:endParaRPr/>
          </a:p>
          <a:p>
            <a:pPr indent="0" lvl="0" marL="0" rtl="0" algn="l">
              <a:lnSpc>
                <a:spcPct val="100000"/>
              </a:lnSpc>
              <a:spcBef>
                <a:spcPts val="1000"/>
              </a:spcBef>
              <a:spcAft>
                <a:spcPts val="0"/>
              </a:spcAft>
              <a:buClr>
                <a:schemeClr val="dk1"/>
              </a:buClr>
              <a:buSzPts val="2000"/>
              <a:buNone/>
            </a:pPr>
            <a:r>
              <a:rPr b="0" lang="en-US" sz="2000"/>
              <a:t>See my reference talk on Internal Stakeholders.</a:t>
            </a:r>
            <a:br>
              <a:rPr b="0" lang="en-US" sz="2400"/>
            </a:br>
            <a:endParaRPr sz="2400"/>
          </a:p>
          <a:p>
            <a:pPr indent="0" lvl="0" marL="0" rtl="0" algn="l">
              <a:lnSpc>
                <a:spcPct val="100000"/>
              </a:lnSpc>
              <a:spcBef>
                <a:spcPts val="1000"/>
              </a:spcBef>
              <a:spcAft>
                <a:spcPts val="0"/>
              </a:spcAft>
              <a:buClr>
                <a:schemeClr val="dk1"/>
              </a:buClr>
              <a:buSzPts val="2400"/>
              <a:buNone/>
            </a:pPr>
            <a:r>
              <a:t/>
            </a:r>
            <a:endParaRPr sz="2400"/>
          </a:p>
          <a:p>
            <a:pPr indent="-381000" lvl="0" marL="457200" rtl="0" algn="l">
              <a:lnSpc>
                <a:spcPct val="100000"/>
              </a:lnSpc>
              <a:spcBef>
                <a:spcPts val="1000"/>
              </a:spcBef>
              <a:spcAft>
                <a:spcPts val="0"/>
              </a:spcAft>
              <a:buClr>
                <a:schemeClr val="dk1"/>
              </a:buClr>
              <a:buSzPts val="1200"/>
              <a:buFont typeface="Arial"/>
              <a:buNone/>
            </a:pPr>
            <a:r>
              <a:t/>
            </a:r>
            <a:endParaRPr sz="1200"/>
          </a:p>
        </p:txBody>
      </p:sp>
      <p:sp>
        <p:nvSpPr>
          <p:cNvPr id="124" name="Google Shape;124;p6"/>
          <p:cNvSpPr txBox="1"/>
          <p:nvPr>
            <p:ph idx="12" type="sldNum"/>
          </p:nvPr>
        </p:nvSpPr>
        <p:spPr>
          <a:xfrm>
            <a:off x="10998200" y="6499831"/>
            <a:ext cx="809774" cy="120649"/>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US"/>
              <a:t>‹#›</a:t>
            </a:fld>
            <a:endParaRPr/>
          </a:p>
        </p:txBody>
      </p:sp>
      <p:sp>
        <p:nvSpPr>
          <p:cNvPr id="125" name="Google Shape;125;p6"/>
          <p:cNvSpPr txBox="1"/>
          <p:nvPr>
            <p:ph idx="2" type="body"/>
          </p:nvPr>
        </p:nvSpPr>
        <p:spPr>
          <a:xfrm>
            <a:off x="388111" y="356542"/>
            <a:ext cx="3841750" cy="466351"/>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750"/>
              <a:buNone/>
            </a:pPr>
            <a:r>
              <a:t/>
            </a:r>
            <a:endParaRPr/>
          </a:p>
        </p:txBody>
      </p:sp>
      <p:grpSp>
        <p:nvGrpSpPr>
          <p:cNvPr id="126" name="Google Shape;126;p6"/>
          <p:cNvGrpSpPr/>
          <p:nvPr/>
        </p:nvGrpSpPr>
        <p:grpSpPr>
          <a:xfrm>
            <a:off x="388111" y="205607"/>
            <a:ext cx="2814633" cy="320753"/>
            <a:chOff x="388111" y="205607"/>
            <a:chExt cx="2814633" cy="320753"/>
          </a:xfrm>
        </p:grpSpPr>
        <p:pic>
          <p:nvPicPr>
            <p:cNvPr descr="A close up of a sign&#10;&#10;Description automatically generated" id="127" name="Google Shape;127;p6"/>
            <p:cNvPicPr preferRelativeResize="0"/>
            <p:nvPr/>
          </p:nvPicPr>
          <p:blipFill rotWithShape="1">
            <a:blip r:embed="rId3">
              <a:alphaModFix/>
            </a:blip>
            <a:srcRect b="0" l="0" r="0" t="0"/>
            <a:stretch/>
          </p:blipFill>
          <p:spPr>
            <a:xfrm>
              <a:off x="388111" y="205607"/>
              <a:ext cx="815047" cy="289342"/>
            </a:xfrm>
            <a:prstGeom prst="rect">
              <a:avLst/>
            </a:prstGeom>
            <a:noFill/>
            <a:ln>
              <a:noFill/>
            </a:ln>
          </p:spPr>
        </p:pic>
        <p:sp>
          <p:nvSpPr>
            <p:cNvPr id="128" name="Google Shape;128;p6"/>
            <p:cNvSpPr txBox="1"/>
            <p:nvPr/>
          </p:nvSpPr>
          <p:spPr>
            <a:xfrm>
              <a:off x="1203158" y="218583"/>
              <a:ext cx="1999586" cy="307777"/>
            </a:xfrm>
            <a:prstGeom prst="rect">
              <a:avLst/>
            </a:prstGeom>
            <a:noFill/>
            <a:ln>
              <a:noFill/>
            </a:ln>
          </p:spPr>
          <p:txBody>
            <a:bodyPr anchorCtr="0" anchor="ctr" bIns="45700" lIns="45700"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Professional Services</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7"/>
          <p:cNvSpPr txBox="1"/>
          <p:nvPr>
            <p:ph type="title"/>
          </p:nvPr>
        </p:nvSpPr>
        <p:spPr>
          <a:xfrm>
            <a:off x="388111" y="912309"/>
            <a:ext cx="11428413" cy="916491"/>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a:buNone/>
            </a:pPr>
            <a:r>
              <a:rPr lang="en-US"/>
              <a:t>How do we execute projects? PMs collaborating/helping each other. </a:t>
            </a:r>
            <a:endParaRPr/>
          </a:p>
        </p:txBody>
      </p:sp>
      <p:sp>
        <p:nvSpPr>
          <p:cNvPr id="135" name="Google Shape;135;p7"/>
          <p:cNvSpPr txBox="1"/>
          <p:nvPr>
            <p:ph idx="1" type="body"/>
          </p:nvPr>
        </p:nvSpPr>
        <p:spPr>
          <a:xfrm>
            <a:off x="372301" y="1658252"/>
            <a:ext cx="11428413" cy="3759897"/>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400"/>
              <a:buNone/>
            </a:pPr>
            <a:r>
              <a:t/>
            </a:r>
            <a:endParaRPr sz="2400"/>
          </a:p>
          <a:p>
            <a:pPr indent="0" lvl="0" marL="0" rtl="0" algn="l">
              <a:lnSpc>
                <a:spcPct val="100000"/>
              </a:lnSpc>
              <a:spcBef>
                <a:spcPts val="1000"/>
              </a:spcBef>
              <a:spcAft>
                <a:spcPts val="0"/>
              </a:spcAft>
              <a:buClr>
                <a:schemeClr val="dk1"/>
              </a:buClr>
              <a:buSzPts val="2400"/>
              <a:buNone/>
            </a:pPr>
            <a:r>
              <a:t/>
            </a:r>
            <a:endParaRPr sz="2400"/>
          </a:p>
        </p:txBody>
      </p:sp>
      <p:sp>
        <p:nvSpPr>
          <p:cNvPr id="136" name="Google Shape;136;p7"/>
          <p:cNvSpPr txBox="1"/>
          <p:nvPr>
            <p:ph idx="12" type="sldNum"/>
          </p:nvPr>
        </p:nvSpPr>
        <p:spPr>
          <a:xfrm>
            <a:off x="10998200" y="6499831"/>
            <a:ext cx="809774" cy="120649"/>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US"/>
              <a:t>‹#›</a:t>
            </a:fld>
            <a:endParaRPr/>
          </a:p>
        </p:txBody>
      </p:sp>
      <p:sp>
        <p:nvSpPr>
          <p:cNvPr id="137" name="Google Shape;137;p7"/>
          <p:cNvSpPr txBox="1"/>
          <p:nvPr>
            <p:ph idx="2" type="body"/>
          </p:nvPr>
        </p:nvSpPr>
        <p:spPr>
          <a:xfrm>
            <a:off x="388111" y="356542"/>
            <a:ext cx="3841750" cy="466351"/>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750"/>
              <a:buNone/>
            </a:pPr>
            <a:r>
              <a:t/>
            </a:r>
            <a:endParaRPr/>
          </a:p>
        </p:txBody>
      </p:sp>
      <p:grpSp>
        <p:nvGrpSpPr>
          <p:cNvPr id="138" name="Google Shape;138;p7"/>
          <p:cNvGrpSpPr/>
          <p:nvPr/>
        </p:nvGrpSpPr>
        <p:grpSpPr>
          <a:xfrm>
            <a:off x="388111" y="205607"/>
            <a:ext cx="2814633" cy="320753"/>
            <a:chOff x="388111" y="205607"/>
            <a:chExt cx="2814633" cy="320753"/>
          </a:xfrm>
        </p:grpSpPr>
        <p:pic>
          <p:nvPicPr>
            <p:cNvPr descr="A close up of a sign&#10;&#10;Description automatically generated" id="139" name="Google Shape;139;p7"/>
            <p:cNvPicPr preferRelativeResize="0"/>
            <p:nvPr/>
          </p:nvPicPr>
          <p:blipFill rotWithShape="1">
            <a:blip r:embed="rId3">
              <a:alphaModFix/>
            </a:blip>
            <a:srcRect b="0" l="0" r="0" t="0"/>
            <a:stretch/>
          </p:blipFill>
          <p:spPr>
            <a:xfrm>
              <a:off x="388111" y="205607"/>
              <a:ext cx="815047" cy="289342"/>
            </a:xfrm>
            <a:prstGeom prst="rect">
              <a:avLst/>
            </a:prstGeom>
            <a:noFill/>
            <a:ln>
              <a:noFill/>
            </a:ln>
          </p:spPr>
        </p:pic>
        <p:sp>
          <p:nvSpPr>
            <p:cNvPr id="140" name="Google Shape;140;p7"/>
            <p:cNvSpPr txBox="1"/>
            <p:nvPr/>
          </p:nvSpPr>
          <p:spPr>
            <a:xfrm>
              <a:off x="1203158" y="218583"/>
              <a:ext cx="1999586" cy="307777"/>
            </a:xfrm>
            <a:prstGeom prst="rect">
              <a:avLst/>
            </a:prstGeom>
            <a:noFill/>
            <a:ln>
              <a:noFill/>
            </a:ln>
          </p:spPr>
          <p:txBody>
            <a:bodyPr anchorCtr="0" anchor="ctr" bIns="45700" lIns="45700"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Professional Services</a:t>
              </a:r>
              <a:endParaRPr b="0" i="0" sz="1400" u="none" cap="none" strike="noStrike">
                <a:solidFill>
                  <a:srgbClr val="000000"/>
                </a:solidFill>
                <a:latin typeface="Arial"/>
                <a:ea typeface="Arial"/>
                <a:cs typeface="Arial"/>
                <a:sym typeface="Arial"/>
              </a:endParaRPr>
            </a:p>
          </p:txBody>
        </p:sp>
      </p:grpSp>
      <p:pic>
        <p:nvPicPr>
          <p:cNvPr id="141" name="Google Shape;141;p7"/>
          <p:cNvPicPr preferRelativeResize="0"/>
          <p:nvPr/>
        </p:nvPicPr>
        <p:blipFill rotWithShape="1">
          <a:blip r:embed="rId4">
            <a:alphaModFix/>
          </a:blip>
          <a:srcRect b="0" l="0" r="0" t="0"/>
          <a:stretch/>
        </p:blipFill>
        <p:spPr>
          <a:xfrm>
            <a:off x="434175" y="1370554"/>
            <a:ext cx="6193552" cy="4782300"/>
          </a:xfrm>
          <a:prstGeom prst="rect">
            <a:avLst/>
          </a:prstGeom>
          <a:noFill/>
          <a:ln>
            <a:noFill/>
          </a:ln>
        </p:spPr>
      </p:pic>
      <p:pic>
        <p:nvPicPr>
          <p:cNvPr id="142" name="Google Shape;142;p7"/>
          <p:cNvPicPr preferRelativeResize="0"/>
          <p:nvPr/>
        </p:nvPicPr>
        <p:blipFill rotWithShape="1">
          <a:blip r:embed="rId5">
            <a:alphaModFix/>
          </a:blip>
          <a:srcRect b="0" l="0" r="0" t="0"/>
          <a:stretch/>
        </p:blipFill>
        <p:spPr>
          <a:xfrm>
            <a:off x="7048500" y="1370554"/>
            <a:ext cx="4752214" cy="525944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8"/>
          <p:cNvSpPr txBox="1"/>
          <p:nvPr>
            <p:ph type="title"/>
          </p:nvPr>
        </p:nvSpPr>
        <p:spPr>
          <a:xfrm>
            <a:off x="388111" y="912309"/>
            <a:ext cx="11428413" cy="916491"/>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a:buNone/>
            </a:pPr>
            <a:r>
              <a:rPr lang="en-US"/>
              <a:t>How do we execute projects? The statement of work has some guardrails.</a:t>
            </a:r>
            <a:endParaRPr/>
          </a:p>
        </p:txBody>
      </p:sp>
      <p:sp>
        <p:nvSpPr>
          <p:cNvPr id="149" name="Google Shape;149;p8"/>
          <p:cNvSpPr txBox="1"/>
          <p:nvPr>
            <p:ph idx="1" type="body"/>
          </p:nvPr>
        </p:nvSpPr>
        <p:spPr>
          <a:xfrm>
            <a:off x="372301" y="1658252"/>
            <a:ext cx="11428413" cy="3759897"/>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400"/>
              <a:buNone/>
            </a:pPr>
            <a:r>
              <a:t/>
            </a:r>
            <a:endParaRPr sz="2400"/>
          </a:p>
          <a:p>
            <a:pPr indent="0" lvl="0" marL="0" rtl="0" algn="l">
              <a:lnSpc>
                <a:spcPct val="100000"/>
              </a:lnSpc>
              <a:spcBef>
                <a:spcPts val="1000"/>
              </a:spcBef>
              <a:spcAft>
                <a:spcPts val="0"/>
              </a:spcAft>
              <a:buClr>
                <a:schemeClr val="dk1"/>
              </a:buClr>
              <a:buSzPts val="2400"/>
              <a:buNone/>
            </a:pPr>
            <a:r>
              <a:t/>
            </a:r>
            <a:endParaRPr sz="2400"/>
          </a:p>
        </p:txBody>
      </p:sp>
      <p:sp>
        <p:nvSpPr>
          <p:cNvPr id="150" name="Google Shape;150;p8"/>
          <p:cNvSpPr txBox="1"/>
          <p:nvPr>
            <p:ph idx="12" type="sldNum"/>
          </p:nvPr>
        </p:nvSpPr>
        <p:spPr>
          <a:xfrm>
            <a:off x="10998200" y="6499831"/>
            <a:ext cx="809774" cy="120649"/>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US"/>
              <a:t>‹#›</a:t>
            </a:fld>
            <a:endParaRPr/>
          </a:p>
        </p:txBody>
      </p:sp>
      <p:sp>
        <p:nvSpPr>
          <p:cNvPr id="151" name="Google Shape;151;p8"/>
          <p:cNvSpPr txBox="1"/>
          <p:nvPr>
            <p:ph idx="2" type="body"/>
          </p:nvPr>
        </p:nvSpPr>
        <p:spPr>
          <a:xfrm>
            <a:off x="388111" y="356542"/>
            <a:ext cx="3841750" cy="466351"/>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750"/>
              <a:buNone/>
            </a:pPr>
            <a:r>
              <a:t/>
            </a:r>
            <a:endParaRPr/>
          </a:p>
        </p:txBody>
      </p:sp>
      <p:grpSp>
        <p:nvGrpSpPr>
          <p:cNvPr id="152" name="Google Shape;152;p8"/>
          <p:cNvGrpSpPr/>
          <p:nvPr/>
        </p:nvGrpSpPr>
        <p:grpSpPr>
          <a:xfrm>
            <a:off x="388111" y="205607"/>
            <a:ext cx="2814633" cy="320753"/>
            <a:chOff x="388111" y="205607"/>
            <a:chExt cx="2814633" cy="320753"/>
          </a:xfrm>
        </p:grpSpPr>
        <p:pic>
          <p:nvPicPr>
            <p:cNvPr descr="A close up of a sign&#10;&#10;Description automatically generated" id="153" name="Google Shape;153;p8"/>
            <p:cNvPicPr preferRelativeResize="0"/>
            <p:nvPr/>
          </p:nvPicPr>
          <p:blipFill rotWithShape="1">
            <a:blip r:embed="rId3">
              <a:alphaModFix/>
            </a:blip>
            <a:srcRect b="0" l="0" r="0" t="0"/>
            <a:stretch/>
          </p:blipFill>
          <p:spPr>
            <a:xfrm>
              <a:off x="388111" y="205607"/>
              <a:ext cx="815047" cy="289342"/>
            </a:xfrm>
            <a:prstGeom prst="rect">
              <a:avLst/>
            </a:prstGeom>
            <a:noFill/>
            <a:ln>
              <a:noFill/>
            </a:ln>
          </p:spPr>
        </p:pic>
        <p:sp>
          <p:nvSpPr>
            <p:cNvPr id="154" name="Google Shape;154;p8"/>
            <p:cNvSpPr txBox="1"/>
            <p:nvPr/>
          </p:nvSpPr>
          <p:spPr>
            <a:xfrm>
              <a:off x="1203158" y="218583"/>
              <a:ext cx="1999586" cy="307777"/>
            </a:xfrm>
            <a:prstGeom prst="rect">
              <a:avLst/>
            </a:prstGeom>
            <a:noFill/>
            <a:ln>
              <a:noFill/>
            </a:ln>
          </p:spPr>
          <p:txBody>
            <a:bodyPr anchorCtr="0" anchor="ctr" bIns="45700" lIns="45700"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Professional Services</a:t>
              </a:r>
              <a:endParaRPr b="0" i="0" sz="1400" u="none" cap="none" strike="noStrike">
                <a:solidFill>
                  <a:srgbClr val="000000"/>
                </a:solidFill>
                <a:latin typeface="Arial"/>
                <a:ea typeface="Arial"/>
                <a:cs typeface="Arial"/>
                <a:sym typeface="Arial"/>
              </a:endParaRPr>
            </a:p>
          </p:txBody>
        </p:sp>
      </p:grpSp>
      <p:pic>
        <p:nvPicPr>
          <p:cNvPr id="155" name="Google Shape;155;p8"/>
          <p:cNvPicPr preferRelativeResize="0"/>
          <p:nvPr/>
        </p:nvPicPr>
        <p:blipFill rotWithShape="1">
          <a:blip r:embed="rId4">
            <a:alphaModFix/>
          </a:blip>
          <a:srcRect b="0" l="0" r="0" t="0"/>
          <a:stretch/>
        </p:blipFill>
        <p:spPr>
          <a:xfrm>
            <a:off x="2350444" y="1334595"/>
            <a:ext cx="5295484" cy="5017842"/>
          </a:xfrm>
          <a:prstGeom prst="rect">
            <a:avLst/>
          </a:prstGeom>
          <a:noFill/>
          <a:ln>
            <a:noFill/>
          </a:ln>
        </p:spPr>
      </p:pic>
      <p:sp>
        <p:nvSpPr>
          <p:cNvPr id="156" name="Google Shape;156;p8"/>
          <p:cNvSpPr txBox="1"/>
          <p:nvPr/>
        </p:nvSpPr>
        <p:spPr>
          <a:xfrm>
            <a:off x="7971943" y="2302979"/>
            <a:ext cx="3815792" cy="3178369"/>
          </a:xfrm>
          <a:prstGeom prst="rect">
            <a:avLst/>
          </a:prstGeom>
          <a:noFill/>
          <a:ln>
            <a:noFill/>
          </a:ln>
        </p:spPr>
        <p:txBody>
          <a:bodyPr anchorCtr="0" anchor="t" bIns="0" lIns="0" spcFirstLastPara="1" rIns="0" wrap="square" tIns="0">
            <a:noAutofit/>
          </a:bodyPr>
          <a:lstStyle/>
          <a:p>
            <a:pPr indent="0" lvl="0" marL="0" marR="0" rtl="0" algn="l">
              <a:lnSpc>
                <a:spcPct val="85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 Customers may have other expectations…</a:t>
            </a:r>
            <a:endParaRPr b="0" i="0" sz="1400" u="none" cap="none" strike="noStrike">
              <a:solidFill>
                <a:srgbClr val="000000"/>
              </a:solidFill>
              <a:latin typeface="Arial"/>
              <a:ea typeface="Arial"/>
              <a:cs typeface="Arial"/>
              <a:sym typeface="Arial"/>
            </a:endParaRPr>
          </a:p>
          <a:p>
            <a:pPr indent="0" lvl="0" marL="0" marR="0" rtl="0" algn="l">
              <a:lnSpc>
                <a:spcPct val="85000"/>
              </a:lnSpc>
              <a:spcBef>
                <a:spcPts val="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lnSpc>
                <a:spcPct val="85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Ten pounds of potatoes in a five-pound sack</a:t>
            </a:r>
            <a:endParaRPr b="0" i="0" sz="1400" u="none" cap="none" strike="noStrike">
              <a:solidFill>
                <a:srgbClr val="000000"/>
              </a:solidFill>
              <a:latin typeface="Arial"/>
              <a:ea typeface="Arial"/>
              <a:cs typeface="Arial"/>
              <a:sym typeface="Arial"/>
            </a:endParaRPr>
          </a:p>
          <a:p>
            <a:pPr indent="0" lvl="0" marL="0" marR="0" rtl="0" algn="l">
              <a:lnSpc>
                <a:spcPct val="85000"/>
              </a:lnSpc>
              <a:spcBef>
                <a:spcPts val="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lnSpc>
                <a:spcPct val="85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Flexible, non-SOW deliverables w/o CR.</a:t>
            </a:r>
            <a:endParaRPr b="0" i="0" sz="1400" u="none" cap="none" strike="noStrike">
              <a:solidFill>
                <a:srgbClr val="000000"/>
              </a:solidFill>
              <a:latin typeface="Arial"/>
              <a:ea typeface="Arial"/>
              <a:cs typeface="Arial"/>
              <a:sym typeface="Arial"/>
            </a:endParaRPr>
          </a:p>
          <a:p>
            <a:pPr indent="0" lvl="0" marL="0" marR="0" rtl="0" algn="l">
              <a:lnSpc>
                <a:spcPct val="85000"/>
              </a:lnSpc>
              <a:spcBef>
                <a:spcPts val="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lnSpc>
                <a:spcPct val="85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Insights, Test Suite, Task Mining, Automation Hub… All the things…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UiPath One">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2021-03-18T12:51:38Z</dcterms:created>
  <dc:creator>Keith Wheeler</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0x010100832DB487FB910C459231E171AAAE26F8</vt:lpwstr>
  </property>
  <property fmtid="{D5CDD505-2E9C-101B-9397-08002B2CF9AE}" pid="3" name="MediaServiceImageTags">
    <vt:lpwstr/>
  </property>
</Properties>
</file>